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ink/inkAction1.xml" ContentType="application/vnd.ms-office.inkAction+xml"/>
  <Override PartName="/ppt/tags/tag2.xml" ContentType="application/vnd.openxmlformats-officedocument.presentationml.tags+xml"/>
  <Override PartName="/ppt/ink/inkAction2.xml" ContentType="application/vnd.ms-office.inkAction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Action3.xml" ContentType="application/vnd.ms-office.inkAction+xml"/>
  <Override PartName="/ppt/tags/tag7.xml" ContentType="application/vnd.openxmlformats-officedocument.presentationml.tags+xml"/>
  <Override PartName="/ppt/ink/ink1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2.xml" ContentType="application/inkml+xml"/>
  <Override PartName="/ppt/ink/inkAction4.xml" ContentType="application/vnd.ms-office.inkAction+xml"/>
  <Override PartName="/ppt/tags/tag10.xml" ContentType="application/vnd.openxmlformats-officedocument.presentationml.tags+xml"/>
  <Override PartName="/ppt/ink/inkAction5.xml" ContentType="application/vnd.ms-office.inkAction+xml"/>
  <Override PartName="/ppt/tags/tag11.xml" ContentType="application/vnd.openxmlformats-officedocument.presentationml.tags+xml"/>
  <Override PartName="/ppt/ink/inkAction6.xml" ContentType="application/vnd.ms-office.inkAction+xml"/>
  <Override PartName="/ppt/tags/tag12.xml" ContentType="application/vnd.openxmlformats-officedocument.presentationml.tags+xml"/>
  <Override PartName="/ppt/ink/inkAction7.xml" ContentType="application/vnd.ms-office.inkAction+xml"/>
  <Override PartName="/ppt/tags/tag13.xml" ContentType="application/vnd.openxmlformats-officedocument.presentationml.tags+xml"/>
  <Override PartName="/ppt/ink/inkAction8.xml" ContentType="application/vnd.ms-office.inkAction+xml"/>
  <Override PartName="/ppt/tags/tag14.xml" ContentType="application/vnd.openxmlformats-officedocument.presentationml.tags+xml"/>
  <Override PartName="/ppt/ink/inkAction9.xml" ContentType="application/vnd.ms-office.inkAction+xml"/>
  <Override PartName="/ppt/tags/tag15.xml" ContentType="application/vnd.openxmlformats-officedocument.presentationml.tags+xml"/>
  <Override PartName="/ppt/ink/inkAction10.xml" ContentType="application/vnd.ms-office.inkAction+xml"/>
  <Override PartName="/ppt/tags/tag16.xml" ContentType="application/vnd.openxmlformats-officedocument.presentationml.tags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Action11.xml" ContentType="application/vnd.ms-office.inkAction+xml"/>
  <Override PartName="/ppt/tags/tag17.xml" ContentType="application/vnd.openxmlformats-officedocument.presentationml.tags+xml"/>
  <Override PartName="/ppt/ink/inkAction12.xml" ContentType="application/vnd.ms-office.inkAction+xml"/>
  <Override PartName="/ppt/tags/tag18.xml" ContentType="application/vnd.openxmlformats-officedocument.presentationml.tags+xml"/>
  <Override PartName="/ppt/ink/inkAction13.xml" ContentType="application/vnd.ms-office.inkAction+xml"/>
  <Override PartName="/ppt/tags/tag19.xml" ContentType="application/vnd.openxmlformats-officedocument.presentationml.tags+xml"/>
  <Override PartName="/ppt/ink/inkAction14.xml" ContentType="application/vnd.ms-office.inkAction+xml"/>
  <Override PartName="/ppt/tags/tag20.xml" ContentType="application/vnd.openxmlformats-officedocument.presentationml.tags+xml"/>
  <Override PartName="/ppt/ink/inkAction15.xml" ContentType="application/vnd.ms-office.inkAction+xml"/>
  <Override PartName="/ppt/tags/tag21.xml" ContentType="application/vnd.openxmlformats-officedocument.presentationml.tags+xml"/>
  <Override PartName="/ppt/ink/inkAction16.xml" ContentType="application/vnd.ms-office.inkAction+xml"/>
  <Override PartName="/ppt/tags/tag22.xml" ContentType="application/vnd.openxmlformats-officedocument.presentationml.tags+xml"/>
  <Override PartName="/ppt/ink/inkAction17.xml" ContentType="application/vnd.ms-office.inkAction+xml"/>
  <Override PartName="/ppt/tags/tag23.xml" ContentType="application/vnd.openxmlformats-officedocument.presentationml.tags+xml"/>
  <Override PartName="/ppt/ink/inkAction18.xml" ContentType="application/vnd.ms-office.inkAction+xml"/>
  <Override PartName="/ppt/tags/tag24.xml" ContentType="application/vnd.openxmlformats-officedocument.presentationml.tags+xml"/>
  <Override PartName="/ppt/ink/inkAction19.xml" ContentType="application/vnd.ms-office.inkAction+xml"/>
  <Override PartName="/ppt/tags/tag25.xml" ContentType="application/vnd.openxmlformats-officedocument.presentationml.tags+xml"/>
  <Override PartName="/ppt/ink/inkAction20.xml" ContentType="application/vnd.ms-office.inkAction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ink/inkAction21.xml" ContentType="application/vnd.ms-office.inkAction+xml"/>
  <Override PartName="/ppt/ink/inkAction22.xml" ContentType="application/vnd.ms-office.inkAction+xml"/>
  <Override PartName="/ppt/tags/tag32.xml" ContentType="application/vnd.openxmlformats-officedocument.presentationml.tags+xml"/>
  <Override PartName="/ppt/ink/inkAction23.xml" ContentType="application/vnd.ms-office.inkAction+xml"/>
  <Override PartName="/ppt/tags/tag33.xml" ContentType="application/vnd.openxmlformats-officedocument.presentationml.tags+xml"/>
  <Override PartName="/ppt/ink/inkAction24.xml" ContentType="application/vnd.ms-office.inkAction+xml"/>
  <Override PartName="/ppt/tags/tag34.xml" ContentType="application/vnd.openxmlformats-officedocument.presentationml.tags+xml"/>
  <Override PartName="/ppt/ink/inkAction25.xml" ContentType="application/vnd.ms-office.inkAction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ink/inkAction26.xml" ContentType="application/vnd.ms-office.inkAction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ink/inkAction27.xml" ContentType="application/vnd.ms-office.inkAction+xml"/>
  <Override PartName="/ppt/tags/tag39.xml" ContentType="application/vnd.openxmlformats-officedocument.presentationml.tags+xml"/>
  <Override PartName="/ppt/ink/inkAction28.xml" ContentType="application/vnd.ms-office.inkAction+xml"/>
  <Override PartName="/ppt/tags/tag40.xml" ContentType="application/vnd.openxmlformats-officedocument.presentationml.tags+xml"/>
  <Override PartName="/ppt/ink/inkAction29.xml" ContentType="application/vnd.ms-office.inkAction+xml"/>
  <Override PartName="/ppt/tags/tag41.xml" ContentType="application/vnd.openxmlformats-officedocument.presentationml.tags+xml"/>
  <Override PartName="/ppt/ink/inkAction30.xml" ContentType="application/vnd.ms-office.inkAction+xml"/>
  <Override PartName="/ppt/tags/tag42.xml" ContentType="application/vnd.openxmlformats-officedocument.presentationml.tags+xml"/>
  <Override PartName="/ppt/ink/inkAction31.xml" ContentType="application/vnd.ms-office.inkAction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.xml" ContentType="application/vnd.openxmlformats-officedocument.presentationml.notesSlide+xml"/>
  <Override PartName="/ppt/ink/inkAction32.xml" ContentType="application/vnd.ms-office.inkAction+xml"/>
  <Override PartName="/ppt/tags/tag51.xml" ContentType="application/vnd.openxmlformats-officedocument.presentationml.tags+xml"/>
  <Override PartName="/ppt/notesSlides/notesSlide3.xml" ContentType="application/vnd.openxmlformats-officedocument.presentationml.notesSlide+xml"/>
  <Override PartName="/ppt/tags/tag52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33.xml" ContentType="application/vnd.ms-office.inkAction+xml"/>
  <Override PartName="/ppt/tags/tag53.xml" ContentType="application/vnd.openxmlformats-officedocument.presentationml.tags+xml"/>
  <Override PartName="/ppt/ink/inkAction34.xml" ContentType="application/vnd.ms-office.inkAction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ink/inkAction35.xml" ContentType="application/vnd.ms-office.inkAction+xml"/>
  <Override PartName="/ppt/tags/tag56.xml" ContentType="application/vnd.openxmlformats-officedocument.presentationml.tags+xml"/>
  <Override PartName="/ppt/ink/inkAction36.xml" ContentType="application/vnd.ms-office.inkAction+xml"/>
  <Override PartName="/ppt/tags/tag57.xml" ContentType="application/vnd.openxmlformats-officedocument.presentationml.tags+xml"/>
  <Override PartName="/ppt/ink/inkAction37.xml" ContentType="application/vnd.ms-office.inkAction+xml"/>
  <Override PartName="/ppt/tags/tag58.xml" ContentType="application/vnd.openxmlformats-officedocument.presentationml.tags+xml"/>
  <Override PartName="/ppt/ink/inkAction38.xml" ContentType="application/vnd.ms-office.inkAction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5.xml" ContentType="application/vnd.openxmlformats-officedocument.presentationml.notesSlide+xml"/>
  <Override PartName="/ppt/tags/tag61.xml" ContentType="application/vnd.openxmlformats-officedocument.presentationml.tags+xml"/>
  <Override PartName="/ppt/ink/inkAction39.xml" ContentType="application/vnd.ms-office.inkAction+xml"/>
  <Override PartName="/ppt/tags/tag62.xml" ContentType="application/vnd.openxmlformats-officedocument.presentationml.tags+xml"/>
  <Override PartName="/ppt/ink/inkAction40.xml" ContentType="application/vnd.ms-office.inkAction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ink/inkAction41.xml" ContentType="application/vnd.ms-office.inkAction+xml"/>
  <Override PartName="/ppt/tags/tag65.xml" ContentType="application/vnd.openxmlformats-officedocument.presentationml.tags+xml"/>
  <Override PartName="/ppt/ink/inkAction42.xml" ContentType="application/vnd.ms-office.inkAction+xml"/>
  <Override PartName="/ppt/tags/tag66.xml" ContentType="application/vnd.openxmlformats-officedocument.presentationml.tags+xml"/>
  <Override PartName="/ppt/ink/inkAction43.xml" ContentType="application/vnd.ms-office.inkAction+xml"/>
  <Override PartName="/ppt/tags/tag67.xml" ContentType="application/vnd.openxmlformats-officedocument.presentationml.tags+xml"/>
  <Override PartName="/ppt/ink/inkAction44.xml" ContentType="application/vnd.ms-office.inkAction+xml"/>
  <Override PartName="/ppt/tags/tag68.xml" ContentType="application/vnd.openxmlformats-officedocument.presentationml.tags+xml"/>
  <Override PartName="/ppt/ink/inkAction45.xml" ContentType="application/vnd.ms-office.inkAction+xml"/>
  <Override PartName="/ppt/tags/tag69.xml" ContentType="application/vnd.openxmlformats-officedocument.presentationml.tags+xml"/>
  <Override PartName="/ppt/ink/inkAction46.xml" ContentType="application/vnd.ms-office.inkAction+xml"/>
  <Override PartName="/ppt/tags/tag70.xml" ContentType="application/vnd.openxmlformats-officedocument.presentationml.tags+xml"/>
  <Override PartName="/ppt/ink/inkAction47.xml" ContentType="application/vnd.ms-office.inkAction+xml"/>
  <Override PartName="/ppt/tags/tag71.xml" ContentType="application/vnd.openxmlformats-officedocument.presentationml.tags+xml"/>
  <Override PartName="/ppt/ink/inkAction48.xml" ContentType="application/vnd.ms-office.inkAction+xml"/>
  <Override PartName="/ppt/tags/tag72.xml" ContentType="application/vnd.openxmlformats-officedocument.presentationml.tags+xml"/>
  <Override PartName="/ppt/ink/inkAction49.xml" ContentType="application/vnd.ms-office.inkAction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ink/ink13.xml" ContentType="application/inkml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214" r:id="rId2"/>
    <p:sldId id="256" r:id="rId3"/>
    <p:sldId id="409" r:id="rId4"/>
    <p:sldId id="2127" r:id="rId5"/>
    <p:sldId id="408" r:id="rId6"/>
    <p:sldId id="837" r:id="rId7"/>
    <p:sldId id="2180" r:id="rId8"/>
    <p:sldId id="2181" r:id="rId9"/>
    <p:sldId id="413" r:id="rId10"/>
    <p:sldId id="2112" r:id="rId11"/>
    <p:sldId id="2137" r:id="rId12"/>
    <p:sldId id="2139" r:id="rId13"/>
    <p:sldId id="2141" r:id="rId14"/>
    <p:sldId id="2142" r:id="rId15"/>
    <p:sldId id="2144" r:id="rId16"/>
    <p:sldId id="2143" r:id="rId17"/>
    <p:sldId id="2182" r:id="rId18"/>
    <p:sldId id="2145" r:id="rId19"/>
    <p:sldId id="2208" r:id="rId20"/>
    <p:sldId id="2146" r:id="rId21"/>
    <p:sldId id="2198" r:id="rId22"/>
    <p:sldId id="2183" r:id="rId23"/>
    <p:sldId id="2148" r:id="rId24"/>
    <p:sldId id="2149" r:id="rId25"/>
    <p:sldId id="2153" r:id="rId26"/>
    <p:sldId id="2155" r:id="rId27"/>
    <p:sldId id="2209" r:id="rId28"/>
    <p:sldId id="1023" r:id="rId29"/>
    <p:sldId id="2151" r:id="rId30"/>
    <p:sldId id="2152" r:id="rId31"/>
    <p:sldId id="2156" r:id="rId32"/>
    <p:sldId id="2216" r:id="rId33"/>
    <p:sldId id="2201" r:id="rId34"/>
    <p:sldId id="2159" r:id="rId35"/>
    <p:sldId id="2150" r:id="rId36"/>
    <p:sldId id="2204" r:id="rId37"/>
    <p:sldId id="2210" r:id="rId38"/>
    <p:sldId id="2211" r:id="rId39"/>
    <p:sldId id="1090" r:id="rId40"/>
    <p:sldId id="2162" r:id="rId41"/>
    <p:sldId id="2184" r:id="rId42"/>
    <p:sldId id="2163" r:id="rId43"/>
    <p:sldId id="954" r:id="rId44"/>
    <p:sldId id="2185" r:id="rId45"/>
    <p:sldId id="2203" r:id="rId46"/>
    <p:sldId id="1128" r:id="rId47"/>
    <p:sldId id="2165" r:id="rId48"/>
    <p:sldId id="1130" r:id="rId49"/>
    <p:sldId id="2166" r:id="rId50"/>
    <p:sldId id="1142" r:id="rId51"/>
    <p:sldId id="2167" r:id="rId52"/>
    <p:sldId id="1134" r:id="rId53"/>
    <p:sldId id="2168" r:id="rId54"/>
    <p:sldId id="2169" r:id="rId55"/>
    <p:sldId id="2171" r:id="rId56"/>
    <p:sldId id="2174" r:id="rId57"/>
    <p:sldId id="2175" r:id="rId58"/>
    <p:sldId id="2177" r:id="rId59"/>
    <p:sldId id="2178" r:id="rId60"/>
    <p:sldId id="2186" r:id="rId61"/>
    <p:sldId id="2179" r:id="rId62"/>
    <p:sldId id="421" r:id="rId63"/>
    <p:sldId id="1950" r:id="rId64"/>
    <p:sldId id="1970" r:id="rId65"/>
    <p:sldId id="422" r:id="rId66"/>
    <p:sldId id="2187" r:id="rId67"/>
    <p:sldId id="2120" r:id="rId68"/>
    <p:sldId id="2202" r:id="rId69"/>
    <p:sldId id="2188" r:id="rId70"/>
    <p:sldId id="2190" r:id="rId71"/>
    <p:sldId id="2122" r:id="rId72"/>
    <p:sldId id="2189" r:id="rId73"/>
    <p:sldId id="2056" r:id="rId74"/>
    <p:sldId id="2191" r:id="rId75"/>
    <p:sldId id="2123" r:id="rId76"/>
    <p:sldId id="2124" r:id="rId77"/>
    <p:sldId id="2194" r:id="rId78"/>
    <p:sldId id="2192" r:id="rId79"/>
    <p:sldId id="2193" r:id="rId80"/>
    <p:sldId id="2195" r:id="rId81"/>
    <p:sldId id="2196" r:id="rId82"/>
    <p:sldId id="2197" r:id="rId83"/>
    <p:sldId id="2125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8137"/>
    <a:srgbClr val="256EFF"/>
    <a:srgbClr val="FF6969"/>
    <a:srgbClr val="C7A1E3"/>
    <a:srgbClr val="9F5FCF"/>
    <a:srgbClr val="36174D"/>
    <a:srgbClr val="4C216D"/>
    <a:srgbClr val="532476"/>
    <a:srgbClr val="512373"/>
    <a:srgbClr val="DC44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03" autoAdjust="0"/>
    <p:restoredTop sz="94660"/>
  </p:normalViewPr>
  <p:slideViewPr>
    <p:cSldViewPr snapToGrid="0">
      <p:cViewPr>
        <p:scale>
          <a:sx n="50" d="100"/>
          <a:sy n="50" d="100"/>
        </p:scale>
        <p:origin x="1068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3T03:49:0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3-21T05:15:56.97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4834 976 0,'233'-268'178'0,"10"11"62"16,60-49-12-16,87-39-66 15,114-35-28-15,136-57-24 16,118-45-91-16,96-22-19 16,89-3 0-16,28 57-99 15,-9 64-137-15,-25 80-76 16,-97 100 38-16,-669 206-110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3-21T05:16:06.81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4834 976 0,'233'-268'178'0,"10"11"62"16,60-49-12-16,87-39-66 15,114-35-28-15,136-57-24 16,118-45-91-16,96-22-19 16,89-3 0-16,28 57-99 15,-9 64-137-15,-25 80-76 16,-97 100 38-16,-669 206-110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3-21T05:16:20.07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4834 976 0,'233'-268'178'0,"10"11"62"16,60-49-12-16,87-39-66 15,114-35-28-15,136-57-24 16,118-45-91-16,96-22-19 16,89-3 0-16,28 57-99 15,-9 64-137-15,-25 80-76 16,-97 100 38-16,-669 206-110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3T03:49:05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3T05:16:3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1 448,'0'0'0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3-21T05:19:16.31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410 122 818 0,'0'0'216'15,"0"0"-138"-15,0 0 18 16,0 0 130-16,0 0-62 16,0 0-64-16,-30-5-34 15,18 5-12-15,-3 0-12 0,-1 0-10 16,1 0 8-16,1 0-8 16,-5 0-6-16,3-10-2 15,-1-3-4-15,-5 0-7 16,1-3-13-16,3 1 0 15,-3 4 0-15,2 3 0 16,1 2 0-16,0-1 0 16,5 1 0-16,4 1 0 15,-3 0 0-15,3 5 0 16,-6 0 0-16,3 0 0 16,0 0 0-16,-3 0 0 15,11 0 0-15,-6 0 0 16,8 0 0-16,2 0 0 0,0 0 0 15,-3 0 0-15,3 0 0 16,-3 0 0-16,3 0 0 16,0 0 0-16,0 0 0 15,0 0 0-15,0 0 0 16,0 0 0-16,0 0 0 16,0 0 0-16,0 0 0 15,0 0 0-15,0 0 0 16,0 10 0-16,6 3 0 15,10 6 0-15,1 2 0 16,5 2 0-16,-3 3 0 16,-2-6 0-16,5 6 0 0,-1-2 0 15,-2 1 0-15,-2 3 0 16,-1-4 0-16,-5 0 0 16,2-5 0-16,-8-4 0 15,-1-6 0-15,3-1 0 16,-7-3 0-16,2-1 0 15,-2-4-327-15,0 3-433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3-21T05:19:19.39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0 304 786 0,'0'0'244'0,"0"0"-158"16,0 0 18-16,0 0 48 15,0 0-30-15,0 0 12 16,0 0-26-16,7 8 14 16,-7-8-4-16,0 0-47 15,0 0-71-15,0 0 0 16,0 0 0-16,6 0 0 16,6 0 0-16,-1 0 0 15,18 0 0-15,0-22 0 16,5-2 0-16,6-6 0 15,-4 0 0-15,3-7 0 16,-2 5 0-16,-10 6 0 0,-3-1 0 16,-5 10 0-1,-7 3 0-15,3 1 0 0,-12 4 0 16,3 0 0-16,-3 4 0 16,4 2 0-16,-5 0 0 15,-2 3 0-15,4 0 0 16,-2-6 0-16,1 5 0 15,-3-3 0-15,3 4 0 16,-3 0 0-16,0 0 0 16,0 0 0-16,0 0 0 15,0 0 0-15,0 0 0 16,0 0 0-16,0 5 0 0,-6 18 0 16,-9 2 0-1,3 5 0-15,-15 7 0 0,2 7 0 16,1 5 0-1,-4 6 0-15,4-8 0 0,3-5 0 16,5-6 0-16,8-5 0 16,5-9 0-16,3-2 0 15,0-6 0-15,0-7 0 16,0 2 0-16,0-9-171 16,0 0-465-16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3-21T05:14:30.88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4264 6673 344 0,'0'0'594'0,"0"0"-594"0,0-204 0 15,-18 65 24-15,-16-38 60 16,-8-36 12-16,-13-21 30 16,-18-11-42-16,-17-2-16 15,-29 6-38-15,-27 23-24 16,-10 21-6-16,-5 27-4 15,7 42-14-15,11 38 16 16,-6 37-10-16,12 36 8 16,3 17 4-16,10 0 24 15,3 0-14-15,-10-19 62 16,-9-25 12-16,-25-35-76 16,-20-41 36-16,-24-41 4 15,-10-46-16-15,3-37-6 0,3-42-14 16,25-43-10-16,26-35 6 15,23-35-8-15,21-8-2 16,11-8-12-16,9 6-12 16,8 0-88-16,75 297-234 15,2 16-26-15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3-21T05:14:37.38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4264 6673 344 0,'0'0'594'0,"0"0"-594"0,0-204 0 15,-18 65 24-15,-16-38 60 16,-8-36 12-16,-13-21 30 16,-18-11-42-16,-17-2-16 15,-29 6-38-15,-27 23-24 16,-10 21-6-16,-5 27-4 15,7 42-14-15,11 38 16 16,-6 37-10-16,12 36 8 16,3 17 4-16,10 0 24 15,3 0-14-15,-10-19 62 16,-9-25 12-16,-25-35-76 16,-20-41 36-16,-24-41 4 15,-10-46-16-15,3-37-6 0,3-42-14 16,25-43-10-16,26-35 6 15,23-35-8-15,21-8-2 16,11-8-12-16,9 6-12 16,8 0-88-16,75 297-234 15,2 16-26-15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3-21T05:14:44.68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4264 6673 344 0,'0'0'594'0,"0"0"-594"0,0-204 0 15,-18 65 24-15,-16-38 60 16,-8-36 12-16,-13-21 30 16,-18-11-42-16,-17-2-16 15,-29 6-38-15,-27 23-24 16,-10 21-6-16,-5 27-4 15,7 42-14-15,11 38 16 16,-6 37-10-16,12 36 8 16,3 17 4-16,10 0 24 15,3 0-14-15,-10-19 62 16,-9-25 12-16,-25-35-76 16,-20-41 36-16,-24-41 4 15,-10-46-16-15,3-37-6 0,3-42-14 16,25-43-10-16,26-35 6 15,23-35-8-15,21-8-2 16,11-8-12-16,9 6-12 16,8 0-88-16,75 297-234 15,2 16-26-15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3-21T05:14:57.66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4264 6673 344 0,'0'0'594'0,"0"0"-594"0,0-204 0 15,-18 65 24-15,-16-38 60 16,-8-36 12-16,-13-21 30 16,-18-11-42-16,-17-2-16 15,-29 6-38-15,-27 23-24 16,-10 21-6-16,-5 27-4 15,7 42-14-15,11 38 16 16,-6 37-10-16,12 36 8 16,3 17 4-16,10 0 24 15,3 0-14-15,-10-19 62 16,-9-25 12-16,-25-35-76 16,-20-41 36-16,-24-41 4 15,-10-46-16-15,3-37-6 0,3-42-14 16,25-43-10-16,26-35 6 15,23-35-8-15,21-8-2 16,11-8-12-16,9 6-12 16,8 0-88-16,75 297-234 15,2 16-26-15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3-21T05:15:41.19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4834 976 0,'233'-268'178'0,"10"11"62"16,60-49-12-16,87-39-66 15,114-35-28-15,136-57-24 16,118-45-91-16,96-22-19 16,89-3 0-16,28 57-99 15,-9 64-137-15,-25 80-76 16,-97 100 38-16,-669 206-110 15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1T02:40:58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948">
    <iact:property name="dataType"/>
    <iact:actionData xml:id="d0">
      <inkml:trace xmlns:inkml="http://www.w3.org/2003/InkML" xml:id="stk0" contextRef="#ctx0" brushRef="#br0">11333 12896 741 0,'0'0'198'64,"0"0"-130"-64,0 0 14 0,0 0-10 0,0 0-28 2,0 0-10-1,172 0 3-1,-137 0 1 0,9 0 8 0,9 0 4 3,7 0-4 5,14 0-4 2,13 0-8-5,20-3-4 2,15-5-8 2,10-7-8-3,5-2-2 13,-3-2-7-19,0-1 3 8,-9 7-3-3,-9-1 1 5,-9 5 4-6,-15 3-2 5,-13 3-1-1,-15 3-1 5,-3-4-3-12,-16 0-1 6,-10-5 0 4,-6 4-1-8,-12 5 0 7,-11-3 1-4,-6 3-2 4,0 0 2-7,0 0 2 6,0 0 3-1,-52 0-4 0,-28 14 0-1,-40 10 1 2,-22-9-2 0,-27-3 1 4,-26-9 2-11,-27-1 9 7,-22-2 6-5,0 0-2 5,-4 0-5-3,23 0-11 4,28 4-2-6,23-1 0 5,36 5 0-2,27 1 1-1,34-1-1 4,25-1 0 3,27-4 0-11,10 0 1 7,15-3-1-4,3 0-1 3,61 4 1-1,38 1-1 1,29 3 0 1,19 1 2 5,14-1 0-9,5-1-1-5,5-7 2 10,4 2 1-3,-8-2-3 1,-13 0 1-3,-20 0-1 4,-34 0-2 1,-17 0 2-7,-17 0 6 6,-12 0 0-2,-15 0-3 7,-6-2 5-13,-16-2-2 7,-5 4-3 1,-14-6-3-2,-1 4 1-2,0 2-1 5,-16 0-3-2,-40 0 2-1,-25 0 1 0,-8 0-1 2,1 16-16-5,-1 4-52 7,13-3-41-6,7-4-82 5,55-13-110-2,14 0-348-3</inkml:trace>
    </iact:actionData>
  </iact:action>
  <iact:action type="add" startTime="20297">
    <iact:property name="dataType"/>
    <iact:actionData xml:id="d1">
      <inkml:trace xmlns:inkml="http://www.w3.org/2003/InkML" xml:id="stk1" contextRef="#ctx0" brushRef="#br0">16818 12347 469 0,'0'0'268'3,"0"0"-130"4,0 0-9 1,0 0-40 0,0 0-19-2,0 0 1 2,184 4-17 0,-128-13 7 1,14-3-10-4,3-1-4 4,12-4-16-1,-1 3-7 0,-4 6 2 0,-9-1-2-2,-15 9-8 2,-12 0-3 0,-18 0 0 0,-14 0-5-1,-7 0-4-1,-5 0-4 3,0 0 0 0,0 0-6-3,-30 0-5 3,-34 12 7-2,-24 4 3-1,-17-1 1 1,-12-4 1 3,0 0-1 5,9-5-1-13,20 5-3 11,15-2-9-11,27-5 6 10,20 6 1-11,14-6 6 9,9-4 0-5,3 9 2 3,21-2-2 0,45 3-1-2,32 1-4 1,10 0 4 2,1-5 0-3,-9 1-1 2,-25-2 2 0,-21 0 0 1,-31 2 1-5,-7-5 1 5,-16-2 2 0,0 2-4-1,0 1 0-4,-10 3-3 6,-39 0 1-4,-15-6 2 4,0 0 0-5,6 0 3 7,6 0-3-8,20 1 0 3,9 3-1 2,14-4 1-3,9 0 0 2,0 0 2-1,0 0 0 2,23 0 5-2,34 0-3 1,12 0-4 0,-5 0 0-4,-9 0 0 5,-18 0 1 2,-14 0 1-6,-13 0-1 2,-7 0 1-1,-3 0-2 4,0 0-1-3,-16 0-1 0,-25 6 1 0,-12 1 1 2,6-4 2-3,4-3-2 1,7 4 0 1,11-4 0 2,9 3 0-6,12-3 1 3,4 0 2 1,0 0 0 0,1 0 1 0,41 2 1 0,12 7-4 2,-1-3-2-6,-6-1 1 5,-17-3-7-2,-7 2-12 2,-18-2-19-5,-5 2-70 7,0 9-75-5,0-6-97 0,-18 6-380 3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1T03:06:09.6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8595">
    <iact:property name="dataType"/>
    <iact:actionData xml:id="d0">
      <inkml:trace xmlns:inkml="http://www.w3.org/2003/InkML" xml:id="stk0" contextRef="#ctx0" brushRef="#br0">27515 5120 46 0,'0'0'24'8,"0"0"-12"-4,0 0-12 2,0 0-10 1,0 0 10 3,0 0 1-3,0 0 102-1,0 0 77 2,-45-27-21 0,45 23-24 0,0 1-1-2,0 3-23 3,0-2 1-2,0 2-1 2,0 0-15-3,0-4 2 4,0 4-8-4,0 0-17 4,0 0 3-7,0 0-9 5,0 0-8 1,0 0-6 2,0 0-3-8,0 0-13 4,0 0 1 4,0 0-4-5,0 17-14 0,0 28-5 2,0 15-2 0,0 7-9 2,0-3-2-5,0-13 1 14,0-12-1-19,0-5 1 9,0-6 1 9,0 4-2-16,0-7-1-2,0 6 1 13,0-1-2-12,0-2 1 5,0 2-1 5,0-4 0 1,0-3 1-10,0-3 0 4,0-5-2 3,0 2 2-2,0-7-1 5,0 1 0-10,0 0 0 6,0-7 0-1,0 0 0 0,0-4 0 1,0 0 0-1,0 0 0 1,0 0 0-2,0 0 1 2,0 0-1 0,0 0 0 0,0 0 1-3,0 0-1 4,0 0 2-1,0 0 0 1,0 0 1-2,11 0 0-1,9 0 0 5,6 0 0-1,4 0 1-8,1 0 1 7,8 0-3-1,2-8 2-1,-4-3 0-3,2 5 1 9,2-2 7-9,0 1-4 4,2 0 0 1,-2 1 6-4,1 2-14 4,-2 3 0 0,1-5 0-5,2 3 0 3,7-2 0 3,0 2 0 3,4 3 0-11,-6 0 0 8,1 0 0-5,-2 0 0 2,-3 0 0 2,6 0 0-5,-4 0 0 5,-4 0 0-1,2 0 0 1,5 0 0-3,-3 0 0 2,-1 0 0 5,10 3 0-12,-1-1 0 7,-3-2 0 2,2 0 0-4,-5 0 0 1,0 3 0 2,-6 0 0-2,4 3 0-1,4-5 0 2,-7 6 0 1,9-4 0-4,-2-1 0 3,5 3 0 1,-3-5 0-4,-3 2 0 4,5 0 0 3,-8 4 0-10,2-1 0 6,-4 1 0 1,-4 3 0 2,1-3 0-10,-2-2 0 10,1 5 0-5,4-4 0 3,-3-2 0-5,5 1 0 3,-3-4 0 2,-3 0 0-1,7 0 0-1,-3 0 0 1,5 0 0 1,2 0 0 4,-8 0 0-10,4 0 0 5,-2 0 0-4,-2 0 0 4,6 0 0 0,-1 0 0-3,2 0 0 4,-4 0 0 1,2 0 0-5,1 0 0 1,2 0 0 4,-2 0 0 0,-1 0 0-7,-2 0 0 5,1 0 0 2,1 0 0-2,5 0 0-3,-4 0 0 2,7 3 0 3,-1-1 0-2,-8 1 0-4,7-3 0 3,-8 2 0 2,2-2 0 0,-3 3 0-3,-3-3 0 3,5 0 0-1,-4 0 0-1,6 0 0-1,-1 0 0 2,4 0 0 1,1 0 0-2,-1 0 0 6,-1 0 0-12,5 0 0 7,1 0 0 1,1 0 0-5,8 0 0 3,-5 0 0 1,4 0 0 6,-12 0 0-13,-7 0 0 8,-1 0 0-1,-5 0 0 4,-2 0 0-10,1 0 0 8,-4 0 0-4,3 0 0 3,-3 0 0-6,-2 0 0 9,2 0 0-4,2 0 0-2,0 0 0-1,6 3 0 3,1 1 0 0,2-2 0-1,-7-2 0 2,-1 3 0 1,-1-3 0-6,-3 0 0 4,-2 0 0-2,2 0 0 3,-5 0 0-1,-4 2 0 1,-2-2 0-4,-2 0 0 2,-5 0 0 1,0 0 0 1,-2 0 0-5,-1 0 0 6,0 0 0-1,-6 0 0-3,3 0 0 1,1 0 0 0,-7 0 0 2,8 0 0-3,-11 0 0 1,2 0 0 2,1 0 0-1,-4 0 0 0,5 0 0-4,-4 0 0 5,-1 0 0-2,3 0 0 1,1 0 0-1,-1 0 0 1,6 0 0 0,1 0 0 2,3-5 0-6,2-1 0 4,-1 3 0 0,2-2 0 1,-3 2 0-3,-3 3 0 0,-5 0 0 3,3-2 0-1,-5 2 0-1,-1-3 0 0,5-1 0 0,-3 1 0 1,1 1 0 0,-3 2 0 2,3 0 0-4,4-3 0 2,-2 3 0-2,0-5 0 2,6 1 0-1,0 0 0 1,-3 0 0 1,0 2 0-6,-2-1 0 8,-5 0 0-5,1 3 0 2,0 0 0-1,-4 0 0 3,2 0 0-3,-2 0 0-2,3 0 0 2,4-3 0 4,-3 3 0-5,8-2 0 0,-8-2 0 2,5 4 0 0,-5 0 0 1,-1 0 0-5,-3-2 0 5,0-1 0-2,0-7-14 1,0-17 3 0,4-8 7-2,-4-17 3 3,3-10 1-2,-3-11 0 3,0-11-1-3,0-8 2 0,0-2-1 2,0-1 3-5,0 3-3 4,0 6 0 0,0 20 1-1,0 15-1-1,0 23-2 3,0 15 2-2,0 6 3 2,0 5-3-4,0-2 0 5,0 4-10-4,-3 0-58 3,3 0-44-2,0 0-45 0,0 0-43 0,0 13-227 2</inkml:trace>
    </iact:actionData>
  </iact:action>
  <iact:action type="add" startTime="14874">
    <iact:property name="dataType"/>
    <iact:actionData xml:id="d1">
      <inkml:trace xmlns:inkml="http://www.w3.org/2003/InkML" xml:id="stk1" contextRef="#ctx0" brushRef="#br0">29107 5769 535 0,'0'0'164'1,"0"0"10"7,0 0-35-1,0 0-64 2,23 143-16-2,-7-110-6-1,-1 8-15 2,2 3-7 0,-1 9 1-2,4 6 0 3,1 5 9-1,6 11-11 0,6 3 0 1,-1 9 2-1,3 6-11-2,4 1 2 2,-4 4-10 9,-3-9 2-16,-7-12 0 8,-9-5 1-5,-11 1-10 4,-3 6-1 6,1 10-3-12,-3 13 3 7,0 6 1-6,0-6 2 4,0-1-1 1,-8-8 5 1,-18 3 1 4,-1 3-6-13,-4 7 3 12,-5 5 1-1,0-5 3-9,-5 0-4 6,-2 5 0 5,-11 10-3-11,-8 6-1 7,-3 18 8-5,-11 7-8 5,-2 1 1-2,-6 8-2 2,0 4 1-2,0 0 2 1,-8-2-3 0,-5 1 1-4,0 3-3 6,-3-2 2-1,0-13 0-5,-4-12-3 5,-1-12 0-1,-3-2 1 2,-5-3-3-7,-11-2 2 6,-5-2 0 2,-11-4 1-7,-15-3-2 5,-3-3 1 3,-15 3-2-11,-12 2-2 7,-5-3-1 4,-15 3 2-10,1-5 0 6,4-3 0 1,3 1 2 1,6 0 1-5,8-4 0 7,-6-11-2-10,-12-8 2 5,-11-15 1 3,-18-7-3-6,-18-6-2 6,-6-5-2-2,-4-8 2-3,-6-11 0 4,6-6 2 0,3-5 3-5,-6-8 2 4,-23 4 1 1,-20 0 1-3,-25-4 0 2,-25-2-7 1,2-5 0-4,3-6 2 3,22 0 3 1,7 0-1-3,-6-13 3 3,-9-11 3-2,-16 3-10 0,-2-10-1 3,15-11 1-7,16-9 1 7,21-17 5-1,9-8-2 3,5-8 1-10,12-8 4 5,4 4-9 5,17 4-4-10,19 8 3 7,18 9 1 0,20 0 1-4,20 1 1 1,29 4-2 4,26 6 1-2,27 9 1-2,26 7 0 1,17 5-1 4,12 5 1-7,-1 3-1 4,-2-4-1 1,-1-6 2-4,-7-1-1 4,-5-11 0 0,1-5 2-5,-13 2-3 4,8 1 0 3,4 3 0-4,8 4 0 0,3 0-4-1,12 4 3 1,7-4 0 2,8 2 1-5,7 2-1 6,6-1 2 1,5-4 0-6,0-2-1 3,0-5 1-2,5 0-1 2,15-2 0 5,0 3 1-12,8 0 0 6,1-5 0 4,3 0 0-5,-1 1 1-1,1-9-2 3,-1 0 0 1,-5-8 1-2,-6-5-1-1,3 2 0 4,2 1 0-1,-2 2 0-4,6 4 0 4,-1-3 0-3,-4 7 0 1,1 8 0 2,-5 11 1-4,3 3 0 4,-2 2 0 1,2-4-1-6,2 0 1 6,-8 0-1-1,2 9 0-4,-2 9 0 3,-10 0 1-2,5 9 0 1,-8 4-1 1,4-2 0 6,-4 4 1-12,0 3-1 7,1-4 0-4,-2 4 0 5,-2-1 1-6,2 1-1 5,3 3 0-3,-3-3 1 3,1-6 0 0,-1-6 1-2,6-8-2 1,-1 2 0 4,1-2 0-11,-2 2 0 5,-2 9 1 4,-5 3-1-3,2 10 1 3,-2 4 0-7,0 0 0 5,5 0 0 2,-5-3 1-5,4-3-1 3,1 0 1 0,-3-1-2 0,-2-1-1-1,0 8 0 1,0 0 1 0,0 0 2-1,0 0-2 0,0 0 1 0,-33 21 0 1,-13 13 2 0,-8 2-2-1,-5 3 1 2,-5 2-1 5,-4-2 0-13,-2-7 1 8,9 0-1-6,5-7-1 6,12-3 0 0,17-7 0-5,11-6-1 5,13-7-1 1,3-2 2-5,0 0 1 3,7 0 3-1,34 0 1 0,11 0-3 3,0-23-2-6,0-2 0 5,3-12 0-2,2-5 0 2,8-7-1 1,-4-9 0-7,6 2 1 7,-8 7 0 2,-8 8 0-10,-15 13 2 6,-5 9 4 2,-8 1 2-6,-9 13 5 10,-8 5-1-13,-6 0 5 7,0 0 2 1,0 17 2-5,0 39 3 5,0 21-24 3,-15 12 0-8,-3 2 0 4,3 3 0 1,-1-1 0-5,5-11 0 6,-1-12 0-3,-1-17 0 0,9-18 0 1,1-13 0 1,3-12 0-6,0-10 0 5,0 0 0 2,0 0 0-4,0 0 0 0,3 0-4 2,14 0-107 2,-1-19-33-2,1-11-78-4,-14 12-108 5,-3 4-329-1</inkml:trace>
    </iact:actionData>
  </iact:action>
  <iact:action type="add" startTime="18511">
    <iact:property name="dataType"/>
    <iact:actionData xml:id="d2">
      <inkml:trace xmlns:inkml="http://www.w3.org/2003/InkML" xml:id="stk2" contextRef="#ctx0" brushRef="#br0">17999 10608 579 0,'0'0'175'3,"0"0"-18"4,0 0-44 0,0 0-61-1,0 0-19 2,0 0-8 1,0 0-5-1,0 0 3-2,10 0 17 2,-27 0-14 0,0 0 5 0,-12 0-6-2,-5 3 5 3,-3 21-14-2,-3-4-5 2,4 7-4-3,4 1 0 1,3 3 5 3,9-1 8-2,7-1-2-4,0-1 15 5,11 0 6-2,2-2-10 2,0-2 14 10,0 5 1-15,12-3-25-4,21 1-9 9,11-2 2 0,5-2-11-5,-1-4-1 4,-4-7-3 6,-1-10-15-12,-4-2-27 7,-8 0-32-4,-5 0-54 4,-2-17-56-4,-24 1-83 6,0-3-485-6</inkml:trace>
    </iact:actionData>
  </iact:action>
  <iact:action type="add" startTime="18967">
    <iact:property name="dataType"/>
    <iact:actionData xml:id="d3">
      <inkml:trace xmlns:inkml="http://www.w3.org/2003/InkML" xml:id="stk3" contextRef="#ctx0" brushRef="#br0">18462 9981 700 0,'0'0'138'5,"0"0"22"4,0 0-64-6,0 0-38 5,18 166-1 0,-18-75 9 1,0 8-8-3,0 2-2 2,0 0-10 1,-2-5-15-2,-1-12-7 0,-2-3-9 0,1-12-5 1,4-9-10 1,0-13 0-3,0-15-8 5,0-15-14-6,0-12-27 8,0-5-47-12,4-3-59 9,21-33-20-3,-12 8-83 0,0 4-399-1</inkml:trace>
    </iact:actionData>
  </iact:action>
  <iact:action type="add" startTime="19282">
    <iact:property name="dataType"/>
    <iact:actionData xml:id="d4">
      <inkml:trace xmlns:inkml="http://www.w3.org/2003/InkML" xml:id="stk4" contextRef="#ctx0" brushRef="#br0">19072 10586 559 0,'0'0'184'3,"0"0"-65"7,0 0-7-3,0 0-47-1,0 0-14 0,-113 158-4 2,81-119-14 0,9 0-1 1,16-5 5-3,7 0-4 3,0-7-3-2,0 0-1 2,36-8-14-4,7-8-15 4,1-5-1-2,4-6-3 1,-8 0-8-1,-7-23 5 1,4-14 5 1,-14-1-6-3,-7-6-3 2,-6 4-12 1,-9-1-12-3,-1 3-24 4,0 8-26-5,0 0-53 19,0 10-7-24,-4 18-113 0,-3 2-259 10</inkml:trace>
    </iact:actionData>
  </iact:action>
  <iact:action type="add" startTime="19666">
    <iact:property name="dataType"/>
    <iact:actionData xml:id="d5">
      <inkml:trace xmlns:inkml="http://www.w3.org/2003/InkML" xml:id="stk5" contextRef="#ctx0" brushRef="#br0">19723 10564 497 0,'0'0'180'4,"0"0"-95"1,0 0 21 3,0 0-26-1,0 0-23 1,0 0-22-1,-184 101-9 1,160-71 4 0,7 2 4 0,8-2-3 1,9-2 6-3,0 0-18 1,0 1 7 2,13-4-6-3,11 0-2 2,5 0-6 1,-2-3 3-3,-2 2 4 2,-6-6-6 1,-6 2-4-4,-9 0-4 6,-4 1-5-8,0 1-3 5,0-3 0 2,-20-2-3-3,-3-6-14-1,-12-8-37 5,4-3-30-5,-5 0-60 3,23-14-144-3,10-3-297-1</inkml:trace>
    </iact:actionData>
  </iact:action>
  <iact:action type="add" startTime="19995">
    <iact:property name="dataType"/>
    <iact:actionData xml:id="d6">
      <inkml:trace xmlns:inkml="http://www.w3.org/2003/InkML" xml:id="stk6" contextRef="#ctx0" brushRef="#br0">19927 10948 387 0,'0'0'191'5,"0"0"-86"-1,161-90 9 4,-135 57-77 1,-8-4-26-2,-8 3-7 1,-3 7-4-1,-7 4-5 2,0 8-4-2,0 13-3-1,-7 2-23 2,-24 0 35 0,-6 19 40 1,0 12-7-3,1 6 29 3,6 0-28-2,11-3-3 0,7 3 12 0,12-5 13 4,0 5-6-7,0-3-8 4,16-2-18 17,15-7-12-25,6-9-10 0,4-7-2 6,-2-7-9 2,2-2-22 1,2 0-49 0,9 0-51-5,-34-14-105 5,5-5-110 7</inkml:trace>
    </iact:actionData>
  </iact:action>
  <iact:action type="add" startTime="20356">
    <iact:property name="dataType"/>
    <iact:actionData xml:id="d7">
      <inkml:trace xmlns:inkml="http://www.w3.org/2003/InkML" xml:id="stk7" contextRef="#ctx0" brushRef="#br0">20694 10642 215 0,'0'0'404'3,"0"0"-334"2,0 0 84 3,0 0-74 0,0 0-20 0,0 0-16-1,-173 152-12 1,157-129-4 0,9-2 0 0,7 3 12-1,0 0 1 0,0 2-3 1,9 1-2 0,17 0-15-1,-6-5-10 0,1-2-3 2,-13-3-8-2,-8 3-2 1,0-1-5-2,0 3-34 3,-11 1-2 0,-24-6-43-3,18-17-70 1,-4 0-183 0</inkml:trace>
    </iact:actionData>
  </iact:action>
  <iact:action type="add" startTime="21028">
    <iact:property name="dataType"/>
    <iact:actionData xml:id="d8">
      <inkml:trace xmlns:inkml="http://www.w3.org/2003/InkML" xml:id="stk8" contextRef="#ctx0" brushRef="#br0">21258 10435 35 0,'0'0'652'7,"0"0"-544"0,0 0 10 2,0 0-40-5,0 0-40 3,0 0 5 1,0 0-20 0,-36 7-3-1,9 19-4 1,1 5 20 0,2 9 16 0,3-1-3-1,8 5-7 0,10-1-7 4,3-4-5-5,0-6-22-1,18-2 28 4,24-5-34-2,6-7-1 4,2-7 0-7,-3-9 3 5,2-3-2-3,-17 0-1 12,0 0 0-18,-7-27-2 7,-5-8 1 3,-9-4-3-3,-11-6 2-3,0 0 0 3,0 8-2 1,0 6 3 0,0 14 0 2,0 8-3-6,0 9-2 4,0 0 1 2,0 0 0-4,0 0-1 1,0 0-2-1,-2 0 3 4,-4 0 4-4,3 0 0 2,-4 0 0-1,-4 0 1 1,9 0-1 0,0 0 0-2,2 0 0 2,0 0 0-1,0 0-1 1,0 0-5 0,0 0-13 0,0 0-3-1,0 0 14-1,0 0 0 1,0 0 8 3,0 0-1-3,0 0 3-1,0 0-4 3,0 0-1-1,0 0 1-1,0 0 1 2,0 0 0-2,0 0 0-1,0 0 1 1,0 0 0-1,0 0 1 2,0 0 0 0,0 0 0 1,0 0-1-2,0 0 0-1,0 0-1 4,0 0 1-4,0 0 0 0,0 0 2 3,0 0-1 0,0 0-1-3,0 0 0 0,0 0 0 3,0 0 2 0,0 0-4-2,0 0 2-1,0 0 0 1,0 0 0 2,0 0 0-1,0 0 2-2,0 0-1 4,0 0 2-4,0 0-3 3,0 0 0-3,0 0-1 0,0 0 0 4,0 0 0-3,0 0 0 2,0 0 1-4,0 0-2 6,0 0 0-4,0 0-1-2,0 0-5 3,0 0-8-1,0 0-19 4,0 0-38-8,0 0-52 5,0 4-440 0</inkml:trace>
    </iact:actionData>
  </iact:action>
  <iact:action type="remove" startTime="23441">
    <iact:property name="style" value="instant"/>
    <iact:actionData xml:id="d9" ref="#d8"/>
  </iact:action>
  <iact:action type="add" startTime="23449">
    <iact:property name="dataType" value="strokeEraser"/>
    <iact:actionData xml:id="d10">
      <inkml:trace xmlns:inkml="http://www.w3.org/2003/InkML" xml:id="stk9" contextRef="#ctx0" brushRef="#br1">28037 15091 672 0,'0'0'138'15,"0"0"-17"-12,0 0-78-2,0 0-35 6,0 0-8 0,0 0-22 0,4 3-103 2,-4-3-159-2</inkml:trace>
    </iact:actionData>
  </iact:action>
  <iact:action type="add" startTime="25117">
    <iact:property name="dataType"/>
    <iact:actionData xml:id="d11">
      <inkml:trace xmlns:inkml="http://www.w3.org/2003/InkML" xml:id="stk10" contextRef="#ctx0" brushRef="#br0">22012 10716 455 0,'0'0'336'5,"0"0"-255"1,0 0 15 1,0 0-36 0,0 0-25 1,0 0 10-1,-11-4 3 1,-25 4 15 0,-4 0-9 0,-13 4-6-1,6 24-10 0,-4 4-8 2,7 9-8-2,8 0-10 0,10 0-4 1,6-3 0 0,15-5-7 1,5-3 1-4,0-12 1 4,12-6-1-1,27-6 0 0,10-6-2-4,-1 0 0 4,-4-9 0 0,-4-22 0 0,-3-4 2-1,-7-14-1 12,-4-1-1-19,-10-4 2 7,-7 6-2 0,-6 12 0 2,-3 11 1-3,0 13 0 1,0 7 2 0,0 5-2 1,0 0 6-1,0 0-1 1,0 0 2 0,0 0-2-1,0 0 8 1,0 7 6 0,0 33 0 0,0 19-8-1,0 20-8 2,0 20 1-5,0 18-3 5,10 18-1-1,6 11 0 0,-2 6 0 0,-1-3 0-4,-10-12-2 6,-3-19 0 0,0-30-2-6,-10-26-1 3,-23-28 1 2,-8-20-9 0,-2-14-7 4,-11 0-11-11,-3-31-19 6,4-25-16-4,6-10-40 5,8-10-18-3,38 43-110 5,1 5-299-7</inkml:trace>
    </iact:actionData>
  </iact:action>
  <iact:action type="add" startTime="25825">
    <iact:property name="dataType"/>
    <iact:actionData xml:id="d12">
      <inkml:trace xmlns:inkml="http://www.w3.org/2003/InkML" xml:id="stk11" contextRef="#ctx0" brushRef="#br0">22615 10603 541 0,'0'0'154'1,"0"0"-25"5,0 0-2 2,0 0-65-2,0 0-13 2,-161 129-9 0,127-87-15 1,11-5 9-3,9-6-6 3,14-4-16-2,0-6 16 1,0-12-11-2,32-8 0 3,11-1-12 0,0 0-5-3,0-14-1 2,-13-10-1-1,-2-5 2 1,-11-3-1 2,3-1 1-5,-8 1-1 5,-5 0 1-4,-6 10-3 1,-1 7 3-2,0 10-1 8,0 5 1-8,0 0 7 3,0 17 5-3,0 23 8 4,-8 7-8-3,3 5-4 3,-2 3-8-3,7-5-3 1,0 3-7 1,0-2-39 0,0-3-44 1,0-37-90-4,0 1-282 4</inkml:trace>
    </iact:actionData>
  </iact:action>
  <iact:action type="add" startTime="26257">
    <iact:property name="dataType"/>
    <iact:actionData xml:id="d13">
      <inkml:trace xmlns:inkml="http://www.w3.org/2003/InkML" xml:id="stk12" contextRef="#ctx0" brushRef="#br0">23129 11620 664 0,'0'0'142'4,"20"-157"30"1,-15 52-70 3,2-9-35 0,-7-6 0 2,0-3-14-5,0 12-8 5,0 12-8-4,0 14-13 3,0 16-6-3,0 10-5 5,0 13-6-5,0 16-1 1,0 10-5-1,0 12 5 3,0 2 19-3,0 6 13 5,19 0-13-5,7 0-10 0,-1 0-11 4,-5 25-3-4,6 6-1 0,-9 9 0 1,4 4-4 1,-2 7 0 0,-12 2 0-2,3-5 1 16,-10-7 0-21,0-9 0 10,0-3 0-10,0-9-7 5,-25-3-3 3,-20-7-13-3,0-5-54 2,-11-5-35 1,-1 0-27-4,34 0-110 3,9 0-552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1T03:06:51.5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4420">
    <iact:property name="dataType"/>
    <iact:actionData xml:id="d0">
      <inkml:trace xmlns:inkml="http://www.w3.org/2003/InkML" xml:id="stk0" contextRef="#ctx0" brushRef="#br0">2246 1728 642 0,'0'0'198'7,"0"0"-109"-1,0 0-9 1,0 0-18 1,0 0-14-2,0 0 9 2,13 2 7 0,-9 1 4-2,-4-3-3 2,0 0-10 0,0 3-7 1,0-3-5-4,0 0-7 7,0 0-3-7,0 0-6 3,0 0-2 1,0 0-2-3,6 0-3 1,4 0 0 1,5 0-4-2,1 0-1 4,-1 0 6-3,0 0-7 1,5 0 0-3,-1 0-1 5,1 0-1-4,4 0-2 2,-7-6 3-2,3 4-3 4,-1-1 3-4,-7 3 1 3,1 0 0-3,3 0 0 1,-2 0-1 1,2 0-1 8,-1-2-6-16,-2 2 0 9,10-7-2-2,-3 1 1 3,6-1 1-7,2 1-4 5,-2 4 4 2,-3-5-4-3,5 5 0-2,-5-1 0 3,-9 0-1 0,5 3 0 1,-12-2 1 0,11-1 4-4,5-1-3 2,-1 2-1 2,2-1 0-2,0 3-1 1,3-3 0 0,2 3 2 1,3-5-2-6,4 5 0 5,-4-6 0 0,0 0 2 0,0 6-2-1,-7-2 2 2,-5 2-1 0,0 0 5-3,9 0-3 1,6 0 0 2,4 0-3-4,-6 0 1 5,4 0-1-4,-3 0 0 4,8 0 0-5,2 0 1 4,-3 0 0-5,-8 0 0 5,-3 0-1 0,7 0 1-2,-10 0-1 1,5 0 0-2,-3 0 1 1,0 0-1 1,9 0 0 5,-8 0-1-10,6 0 1 5,-2 0 0 5,-5 0 0-10,0 0 0 3,0 0 0 0,-3 0-1 5,1 0 2-7,-9 0 0 3,-2 0 0 2,8 0-1-1,4 0 2 0,1 0-3 0,10 0 0-2,-9 0 0 2,9 0 0-2,-7 0 0 3,8 0 0-2,-4 0 0 0,0 0 0 1,2 0 0 2,-4 0 0-5,3 0 0 2,3 0 0-1,-3 0 0 3,-1 0 0-2,-6 0 0 3,-1-5 0-6,0 1 0 7,0 0 0-6,2 2 0 9,-2 2 0-14,3 0 0 12,-9 0 0-7,3 0 0 3,0 0 0-3,-1 0 0 6,6 0 0-5,-2 0 0 1,3 0 0-2,0-2 0 2,0 2 0 1,-4-3 0 0,3 1 0-2,-3 2 0 2,1-4 0 0,0 1 0 0,0 2 0-3,1-4 0 4,4 1 0-1,-7 0 0 1,-3 1 0-3,2 1 0 3,-3 0 0-3,1-2 0 5,3 4 0-5,3 0 0 2,-2 0 0 3,1 0 0-7,-6 0 0 6,4-3 0-5,-1 3 0 3,0 0 0 1,2 0 0-2,2 0 0-1,-1 0 0 2,-4 0 0 1,4 0 0-4,-4 0 0 2,2 0 0 1,2 0 0 2,-1 0 0-6,4 0 0 5,-8 0 0-1,4 0 0 1,-4 0 0-5,1 0 0 4,-2 0 0 1,0 0 0-1,1 0 0 0,3 0 0-1,4 0 0 6,2 0 0-12,-3 0 0 7,2 0 0 1,-4 7 0-5,1-7 0 6,-2 0 0-3,-2 2 0 2,7-2 0-3,-5 2 0 3,4 1 0-5,1 1 0 5,3-4 0-1,-4 0 0 0,-2 0 0-1,3 0 0 2,0 0 0-1,-3 0 0 0,-1 0 0-3,1 0 0 1,-6 0 0 4,5 2 0-2,5 0 0-3,-3-2 0 2,4 5 0 1,5-5 0 2,-2 1 0-2,0-1 0-4,6 0 0 4,2 3 0 0,2-3 0-1,-1 0 0 2,2 0 0-1,-2 0 0-1,0 0 0 2,2 0 0-5,-4 4 0 4,-4-4 0 1,8 0 0 0,-7 0 0-4,2 2 0 5,1-2 0-4,-1 0 0 0,8 0 0 2,0 0 0-1,2 0 0 2,2 0 0-1,-2 5 0-2,0-5 0 1,-3 2 0 2,-4-2 0-2,-1 0 0 2,-6 0 0-3,2 0 0 1,-5 0 0 0,-4 0 0 2,-3 0 0-3,1 0 0 4,-4 0 0-5,0-2 0 2,-1 0 0 2,-2-1 0-2,3 1 0-1,2-2 0 2,-1 0 0 2,5-1 0-1,2 1 0-5,-7 0 0 4,4 1 0 0,-2 1 0 1,-2 2 0-5,2 0 0 5,-4 0 0-2,2-2 0 1,-6-2 0-1,6 1 0 2,-5 0 0 0,-2 1 0-1,3-2 0-4,-4 4 0 3,-1 0 0 3,2-1 0-3,-4-3 0 0,-2 4 0-1,-1-3 0 2,3 3 0 2,-1-3 0-4,-5 1 0 2,3 2 0-1,-7 0 0 2,-2 0 0-5,5 0 0 5,-8 0 0 1,7 0-19-3,-6 0-20-4,1 0-10 6,-1 0-20-1,-2-3-42 0,0 1-35 0,0-21-65 0,0 9-126-1,0-3-249 0</inkml:trace>
    </iact:actionData>
  </iact:action>
  <iact:action type="add" startTime="8964">
    <iact:property name="dataType"/>
    <iact:actionData xml:id="d1">
      <inkml:trace xmlns:inkml="http://www.w3.org/2003/InkML" xml:id="stk1" contextRef="#ctx0" brushRef="#br0">20958 1663 876 0,'0'0'113'7,"0"0"0"-1,0 0-28 2,0 0-55-3,0 0-6 4,0 0 7-2,0 0 4-1,0 0 14 2,74 20 5 2,-38-20-6-4,4 0-5 1,7 0-1 2,4 0-6-2,5 0-12 1,-1 0-3-2,-3 0-8 2,2 0-3 2,0 0-4-4,-8-3 2 0,5-6 2 13,5 4 6-19,1-3 1 13,4-1-5-11,7 4-1 6,4-4-3-2,11 3 0 1,-5 1 1 1,2-1-7 2,0 2 6-6,-9-3-4 5,0-2-2-4,-7 1 2 6,-1-4-1-4,5 4-1 5,3 0 0-10,3 3 3 6,6-1-2 1,-3 6 0-2,3 0 1-3,-2 0-2 5,-4 0 0-1,7-3 1 2,-4-2-2-6,0-1 1 4,-1-3-1 0,-6 4 1 0,0-1 0 0,-2 6 1-2,-7 0 2 2,7-2-2 1,0 2-3-3,-7 0 1 1,3 0 2 4,-8-3-3-5,-4-1 1 0,0 2 1 3,8-4-2 1,1 2 0-6,-2 4 0 4,1 0 2-3,-2 0-1 4,-2 0 0-2,4 0 2 7,-4 0-1-12,-5 7-2 7,5 5-3 2,-2-4 3-8,-2 3-1 5,8-5 0-1,-4 5 0 4,1-9 0-7,-1 2 1 3,-1 1 0 1,5-2 0-1,-2-1 0-2,6 4-1 3,1-6 1 0,-4 0 0 0,1 0 0-1,-1 0 0 0,0 0 0 4,-2 0 0-6,-2 0 1 2,-5 0-1 4,0 0 1-6,-1 5-1 3,-2 4-1-1,-1 0 1 2,-2 0 0-3,-2-5 2 3,-4 2-2-5,7-3 0 5,-7 1 0-2,4-4 1 5,-4 5-1-8,1-3 0 6,-2 0 1-4,2 6 0-1,-5-6-1 4,2 1 0-1,1-3 0 6,-3 0 0-12,-8 0 0 7,1 0-1-6,-11 0 0 6,-5 0-1-2,-4 0-2-1,-2 5-29 2,-2 7-42 2,-5-4-39-2,0-6-66-3,0-2-102 3,0 0-336-1</inkml:trace>
    </iact:actionData>
  </iact:action>
  <iact:action type="add" startTime="10389">
    <iact:property name="dataType"/>
    <iact:actionData xml:id="d2">
      <inkml:trace xmlns:inkml="http://www.w3.org/2003/InkML" xml:id="stk2" contextRef="#ctx0" brushRef="#br0">30838 1787 455 0,'0'0'175'3,"0"0"-52"6,0 0 1-2,0 0-46 1,0 0-13-2,0 0 2 2,172-6-6 0,-104 6 4 1,14 4-27-2,16 9-3 0,14 4-1 4,14-3-7-6,6-5 0 3,8-6-4-2,7-3-16 5,3 0 22 5,-2 0-15-11,-7 0-8-5,-15-9 13 9,-11-8-8-2,-5-4-5-1,-10-3-3 2,-12-1-3-1,-5 0 1 2,-12 2 1 0,-7 6 2-5,-8 6 3 4,-12 8 4 0,-11 0-3 3,-10 3 6-8,-7 0-8 5,-14 0-3-2,0 0-2 2,-2 0-1 1,0 0-1-1,0 0-6-1,-30 0-8 1,-41 0 12 1,-28 0 3-4,-15 3 3 2,-6 9-3 0,-4-2 2 2,-13 5-1 0,-16 2 0 0,-26 3 2-5,-16-1 0 4,-9-2-2 0,0-4-1-1,11-8-1 1,12-1 0 1,17-4 1-2,33 0-1-2,21 0 1 4,26 0 0-1,26 0 1 0,18 0-1-1,16 0 1-1,19 0 1 2,5 0 1-1,0 0 1 2,13 0 6-3,55 0 34 2,48 6-38 0,42-3-5 0,36-3-1-2,34 0 1 1,22 0 1 4,11 0-1-5,-17-3 0-1,-22-12-1 3,-35-2-4 1,-31 9 2-3,-34-3 2 3,-22 3 0-1,-36-4 0 2,-21-1 0-6,-20 3-1 2,-12 8-2 3,-11 0 0-1,0-1-4-2,-53-3-4 3,-28 0 7 0,-33 1 4 2,-27 5 0-9,-30 0 0 4,-36 0 6 4,-14 0-4-3,-3 0 0 2,6 0-2-2,34 0-1-1,41 5 0 1,40-1 1 1,38-4 0-1,37 5 0 1,24-5 1 1,4 0 4-5,85 8 10 6,46 0 0-1,66 6-13-3,35 1 0 3,3-7-1-5,2-2-1 4,-32-3-1 0,-46-3-3-1,-44 0 2 2,-49 0 2-1,-32 0 0-2,-30 0 0 2,-4 0-6-1,-22 0-2 2,-40-15 6 1,-15-4 2-8,-7 4 0 6,-2 5-2 1,-2 7-19-1,-9 3-20-2,-2 0-43 5,-9 6-40-6,71 4-56 4,10 7-170-2</inkml:trace>
    </iact:actionData>
  </iact:action>
  <iact:action type="add" startTime="24353">
    <iact:property name="dataType"/>
    <iact:actionData xml:id="d3">
      <inkml:trace xmlns:inkml="http://www.w3.org/2003/InkML" xml:id="stk3" contextRef="#ctx0" brushRef="#br1">5242 14661 662 0,'0'0'292'6,"0"0"-168"-2,0 0-21 4,0 0 1-1,0 0-15 2,0 0-39-3,0 0-7 2,74 0-3 0,-51 0 1 0,10 0-3 1,4 0-4-3,3 0-1 2,7 6-14 0,6 1-3-2,4-4-4 1,7 4-2 2,-1-7-2-2,1 0-2 0,0 0 6 11,5 0 1-15,0 0-5 5,7 0-4-4,-5-12 1 2,-1 4-2 4,-6-4-2-2,-5 3 0-3,-5 5-1 2,-11 0 2 5,-4 4 0-8,-5-2-1 9,-2 2-1-10,-12-3 0 7,-1 3 0-6,-9 0 0 5,-3 0 1-4,-4 0-1 4,0 0 0 0,-2 0-2-5,2 0 3 4,-3 0-1 3,0 0 1-6,6 0-1 0,-3 0 0 7,-1 0 0-8,5 0 1 11,1 0 0-15,4 0-1 8,3 0-1-1,-2 0 1 9,1 0 0-16,1 0 0 9,-1 0 0 0,-5 0 0-4,4 0 0 4,-3 0 0 3,0 0-1-9,5 0 1 5,-4 0 0-4,5 0-1 5,-3 0 1 0,2 0-1-3,-1 0 0-1,-2 0-2 3,-1 0 0 0,-2 0 3 1,1 0-2-1,-3 0 2-3,1 0-5 3,-1 0 4 3,-4 0-1 2,3 0 0-11,-3 0-3 2,4 3 1 7,-6-3 3-6,8 0-3 2,-6 0 3 2,0 0 0 0,1 0 1-4,9 2 0 3,-3-2-1-2,3 4 0 3,0-4 1-1,-5 0-1 1,-1 0 1-5,-1 3 1 4,-2-2-1-1,-1-1 1 1,-3 0-1 2,0 0-3-5,0 0-1 2,0 4-2 2,0-4 0-2,0 3 1 8,0-3 3-15,0 0 1 9,0 0 1-1,0 0 0-1,0 0 0-2,0 0 0 3,0 0 0-1,0 0-2 7,0 0 0-13,0 0 1 6,0 0 1 1,0 0-1 3,0 0 1-6,0 0-3 1,0 0 0 5,0 0-3 1,0 0-5-12,0 0-1 6,0 0 6 8,0-8 2-11,0-24 4 4,-3-7 2 1,-10-8-2 2,-3-7 1-4,4 0-1-1,-1-1-3 3,3 3 3 1,0 10 2 0,3 3-2-5,0 6 1 5,-2-1-1 2,2-3 0-6,-2-3 0 5,2-4 0-6,2-7 0 5,-3 3-1-1,3 1 1-4,-2 1 1 4,1 1-1 2,-1 1 0-2,3-4 0-4,-4-5-1 4,4-1 1 0,0 4-1 2,-3-1 1-6,1 1-2 5,0 6 1-2,2 9 0 2,1 7-1-4,1 10 0 4,2 7 1 0,0 6 1-3,0 3-1 1,0 2 1 0,-4 0 0 1,4 0-1 0,0 0 2 1,0 0-1-2,0 0 0 2,0 0 0-4,0 0-1 0,0 0 0 5,0 0-2-2,0-7 3 0,0 1 0 0,0 2-1 0,0-5 1-4,0 0 1 6,0 0-1-5,0-1 0 5,0 4 1-1,0 1-1-5,0-4 0 3,0 4-1 3,0 2 0-3,0 1 1 1,0 2-1-2,0-4 0 1,0 4 1 4,0 0-2-4,0 0 0-2,0 0-3 5,0 0-2-2,0 0 2-1,0 0 1-2,0 0 0 2,0-6 0 1,0-5 1 1,0-6 0-1,0-7 2-1,0-2-1 1,0 3-3 1,4 8 0-6,-4 8 4 5,0 7 1 2,2 0-1-2,-2 0 2-4,0 0 0 6,0 0-1-3,0 0-1 0,0 0 0 2,0 0 1-2,0 0-1 0,0 0 0 0,0 0 0 1,0 0 1 1,0 0 0-2,0 0 0 1,0 0 0-4,0 0-3 6,0 17-2-4,-6 20 4 4,-19 10 1-3,-2 0 0 1,-5-4 1-3,4-4-2 4,-1-11 2-1,6-5-2-3,11-8 1 4,4-10 0 0,8-3-2 3,0-2 2-10,0 0-2 7,0 0 1-2,0 0-7-3,0 0 3 7,0 0 0-6,0-17 4 8,8-5 0-9,4-1 1 1,4-1 0 5,-3-2 0-3,0 3-2-1,2 1 2 3,-1 5-2 0,-5 4 2-3,-1 6-1 1,-3 4 1-1,-2 3 0 3,-3 0 2-2,0 0-1-1,0 0 0 4,0 0 3-2,0 0 10 0,3 0 17-4,10 6 2 5,3 17-29-2,1 7-2 3,2-1-1-6,0-1 2 7,-2-3-2-4,6-2-1-3,-7-7-7 6,2-1-21 1,-5-7-12-8,-2-6-31 6,-6-2-161-3,-5 0-116 3</inkml:trace>
    </iact:actionData>
  </iact:action>
  <iact:action type="add" startTime="26763">
    <iact:property name="dataType"/>
    <iact:actionData xml:id="d4">
      <inkml:trace xmlns:inkml="http://www.w3.org/2003/InkML" xml:id="stk4" contextRef="#ctx0" brushRef="#br1">5232 14531 394 0,'0'0'241'2,"0"0"-100"2,0 0-14 5,0 0-30-1,0 0-45-2,0 0-18 2,0 0-7 0,30-22 7 0,-25-11-6-2,-5-10 27 2,1-11-29 0,-1-7-4 0,3-10 18-2,1-2-20 2,-4 1-1 0,3 6-8 1,-3 9 7-4,0 2-7 3,0 1-3 6,0 2 1-12,0-10-7 5,0 0-1 3,0-6-1-4,0 7 3 1,0 5-2 1,0 2-1 0,0 8 1 0,0 11-1 0,0 3 0-1,-3 13 0 0,-1 3 0 1,1 4 0 1,-3-1 1-4,3-6-1 1,-1 9 0 3,1-2 0-2,3 2 0 0,-1 1 1 1,1-4-1 0,0-2 0 0,0 3 0-3,0 7 0 4,0 2 1-1,0 1-1 0,0-5 1-3,0-3 0 4,0-5 1-2,0 7 2 1,0-1-3 0,0 3 0 0,0 1 0 0,0 5 0-3,0 0 1 3,0 0 0 0,0 0 1 0,0 0 5 0,0 0 7-2,0 0 5 2,0 0 12 1,0 0 9-3,0 0-3 1,24 0-4 3,12-2-15-4,12-1-11 1,9-4-1 0,4 5 4 2,11-3-3-1,2-1-5-3,0 1 4 5,1-1-3-4,-4 0 0 4,1-1 3-4,-6 0-4 0,-6-1 2 2,-2 2-1 0,-5 3 0 2,-6-3-1-6,0 2-2 6,-6-3-1-4,-2 4 0 3,-1 0 0-2,4 1 0 1,1-1 1-1,4-2-1 3,1 1 2-6,5-1-4 3,-6 0 2 1,-1-2 0 0,-8 6 0-2,-9-2 0 2,-13 3-1 1,-12 0 1-3,0-4 1 0,-4 4-1 2,0 0-1 0,0 0-2-2,0 0-6 2,0 0 3 0,0 0-1 1,0 0 1-2,0 0-1-1,0 0-4 3,-4-5 3-1,-29-7-2 1,-11-1 8-4,-2-2 1 3,-1-2 1 0,8 6 0 0,4 0-1-1,11 6 1 0,2 5 0 3,10 0-1-4,1 0 0-1,7 0 1 4,-4 0 0-1,8 0 0-1,0 0 0 0,0 0 0 1,0 0 2 0,0 0 2 0,0 0 2-3,10 0 5 3,24 0-2 1,11 16-9-2,1 8 0-1,-2-5 0 3,-2-2 1-2,-13 3 0 2,0-3 0-3,-6-4 1 1,-16-1-2 3,-3-5 6-3,-4 6-3-2,0 4-3 4,0 7-2-1,-24 6 1-2,-8 0-1 1,0-3-1 3,0 1-1-3,5-4-9 1,2 0-29-3,0-1-42 4,1-3-31-1,16-16-125-1,8 0-309-1</inkml:trace>
    </iact:actionData>
  </iact:action>
  <iact:action type="add" startTime="30788">
    <iact:property name="dataType"/>
    <iact:actionData xml:id="d5">
      <inkml:trace xmlns:inkml="http://www.w3.org/2003/InkML" xml:id="stk5" contextRef="#ctx0" brushRef="#br1">16808 13655 524 0,'0'0'102'6,"0"0"-6"1,0 0-2-1,0 0-36-1,0 0-14 3,0 0 4 0,0 0 4 0,0 0-8-2,20-6-15 2,-13-3 5 0,1-5-10-2,0 1-6 3,2-8 3-2,1 0-15 2,2-2 0-4,-6 1 1 3,6-1 1 0,-3 0 2 2,3 6 12-5,-6-1 6 2,6 1-14 3,0-3 6-3,0-3-3-2,0-3-11 4,2-1 3-2,-1-2-1 1,5 4-3 2,-1 3 5-4,-7 7 0 2,5 0-3-1,-4 0 0 0,5-2-1 2,-7 0-2-2,3 0-2 1,3 1-1-1,-4-1 0-1,4-3-1 3,1 0 1-2,-1-2-1 0,-4 3 2 0,-1 2-1 2,0-6 0-2,-1 2 1-2,-3-4 0 4,6 0-1-1,3-6-1 0,-4-3 2-2,4 2 0 2,-3-4-1 1,3 3 0-2,-5 8 2-1,2-3-1 2,3 2 2 1,-1 2 2-2,-2-4-3-1,7-6 1 4,-4 0-2-4,1-3 1 2,2 0 0-1,0 1-2 0,0 2-1 2,-5-5 1-2,7 3-1-1,-10 5 0 4,7 4 1-4,-8 6-1 4,3 5 0-4,-2 4 1 3,1 0-1-2,-8 4 0 1,5 3 2-2,-9 0-1 1,3 1 0 1,-3 1 2-2,0 1 0 3,1 2 0-1,-1-3 2-1,0 0-4-1,0 3 1 2,0 0 0 1,0 0 0-2,0 0 0 0,0-4 0-1,0 4-2 1,0 0 1 2,0-1-1 0,0 1 1-3,0 0-2 1,0-4 1 3,0-4 0-1,0-6 1-1,0-9 0-4,-1-4 4 4,-18-2-2 0,-4-1 3-2,-3-2-4 2,-2 0 3 1,1 0-4-1,1 7 1-2,2 5-1 2,1 5 0 2,3 10 3-5,0 0-1 3,2 1 2 0,-1 1 5-1,-4-4-3 2,3 4-4-4,-13-4 3 4,5 2-4 0,-2 0 0 2,-1-1-1-8,-1-5 2 4,-3 3-3 2,5-4 3-4,2 2-3 2,1 3 0 3,7 4 2-5,-5 3-1 4,-3 0 3 0,-1 0 0-4,-1 0 0 4,-3 0 6 3,-1-2-8-9,1 2-2 5,0-3 0 2,2 1 0-7,1 2 0 6,4-3 1-3,-3-1-1 4,4 3 0 1,-2-3 2-8,-2 4-2 4,-2 0 0 2,1 0 2-4,-1 0-1 4,2 0 1-1,-3 0-2-2,0 0 1 1,5 0 1 0,4 0-2 0,-8-3 0 1,5 1 1 0,-7-5-2 2,5 7 2-6,-5-1 0 4,5-2-1 2,-1-3 0-5,-1 0 0 3,4-3 0 1,1-2 2-1,-4-1 0-4,5 2-2 6,-2-2 0-2,5 4 2 4,-5-3-2-9,6 3 1 4,0 3 0 2,-1-5 0-2,1 5-1 0,0-4 0-2,-4 3 0 4,-2 4 1 6,6-3-1-13,-6-2 1 3,6 6-2 6,-1-6 2-6,1 5 1 2,-5-1-2 3,-1-1 1-5,-3 4 0 4,0 0-1-2,0 0 1-1,2-1 0 3,-2 1 1 4,-2 0 0-10,-9 0 2 6,1 0-3-6,-2 0 12 5,5 0-7 1,3 0-5-3,5 0 2 2,5 0-1 1,3 0-2 3,2 0 4-10,2 0-3 5,5 1 1 1,-4 6-1-2,5-2 3 4,0 4-2-2,0-4-1-3,0 0 0 2,1 5 1 2,0-5-1-3,-4 6 0 1,0-2-1 0,0 1 0 1,0 5 0 1,-2-1 1-1,-5 6-1 1,0-3 0-5,0 3-1 6,-7-7-4 2,4 1 2-9,3 4 1 2,-6-1 2 3,1 4 0 2,-4 5 2-6,2-2-4 7,4-1 1-5,1 1-2 1,-3-9 2 3,11-3-3-5,-2-1 2 3,3-2-1 6,5-1-1-12,-2-1 4 5,0-4 2 1,6 1-2 1,-8 2 0-4,8 0 0 3,-8-1 1 1,1-2-1-4,8 0-1 1,-3 2 1 4,2-5-1-2,1 0-1 6,3 0 2-11,0 0-6 1,0 0-4 3,0 0-2 8,0 0 8-15,0 0 2 8,0 0-1-1,0 0 0 3,0-15 3-6,3-22 0 6,20-12 1 0,6-8-1-5,-2 5 0 3,-6 2 0-2,3 7-1 8,-8 12 0-6,-4 11 1-5,-8 11 2 5,0 7-2-4,-4 2 1 5,3 0 1-2,-3 0-2 2,0 0-1-4,0 0-3 9,0 23-2-13,-18 27 6 9,-10 10 0 0,-5 4 0-6,5-2 1 2,11-12-2 9,-2-9 1-13,6-14-1 11,10-14 1-11,-1-6 3 7,4-7-1-3,0 0 10 2,0 0-8-5,39 0 6 9,19 0 2-5,8 0-6 5,0 0-4-9,-7 0 1 7,-13 0-3-7,-2 0-4 6,-5 0 2-1,-11 0-50-3,1 0-88 3,-29 0-122 1,0 0-232-3</inkml:trace>
    </iact:actionData>
  </iact:action>
  <iact:action type="add" startTime="33524">
    <iact:property name="dataType"/>
    <iact:actionData xml:id="d6">
      <inkml:trace xmlns:inkml="http://www.w3.org/2003/InkML" xml:id="stk6" contextRef="#ctx0" brushRef="#br1">16744 13640 194 0,'0'0'162'7,"0"0"-26"-4,0 0 42 6,0 0-44-2,0 0-44 1,0 0-30-2,0 0 0 2,-29-44-15 0,12 27-20 0,-2-3 14-2,-6 3-11 2,2-5-9 0,-2 5-5 1,-7-3 23-2,0 3-19-1,-4 4 3 4,-1 5-6-4,-5 1 0 1,-5 5 8 0,4 2-6 2,-1 0 12-2,-4 0-12 7,5 0-5-10,-4 0-9 1,4 0 0 3,-5 0 0-2,2 0-3 4,2 0 6-4,1 0 2 3,4 0-6-3,5 0-2 2,4 0 3 0,5 0-2 0,-1 0 0 0,3 0-1-3,0 0 2 4,0 2-2-1,2 5 1-2,-1-5-1 2,-1 4 1 0,7-1 0-1,3 0-1-2,3-2 3 3,0-3-2 0,3 4-1 0,4-4 0-2,-3 0 0 3,2 3 1-1,-4-3 0-1,-3 2-1 0,-1 0 0 1,4-2 0-1,-4 0 0 1,-1 0 0-1,-3 0 0 1,-7 0 1 2,-2 3 0-3,2 3-1-1,-10 3 0 1,9-1 0 1,0 0 0 0,-1-2 0-1,14-1 1 1,2-1 0-2,6-2-1 3,3-2 0-4,0 0 0 5,0 3 3-3,0-3-2 1,0 0 4-2,0 0 1 2,0 0 0 0,0 0-3 0,0 0 0-1,0 0 3 0,0 0 1 3,0 0-3-4,0 0-1 0,0 0 0 1,0 0-1 2,0 0-2-1,0 0-1-3,0 0 1 4,0 0 1-1,0 0-1 1,0 0 0-4,0 0-2 3,0 0 2 0,0 0 1-1,0 0-1 0,0 0-3 2,0 0 0-2,0 0 3 2,0 0 0-3,-9 0 0 1,-4-11 1 3,-6-9 0-3,-1 3-1-2,0-6 0 4,-3 4-1-2,2-3 2 1,1-3-1-2,0 3 0 3,-3-4 0-2,5 3 1 1,2 3-1-2,0-1 2 5,2-3 1-5,1-3-1 4,4-2 0-8,-5-1 1 7,3-2-3-1,4 2 0 0,-6 2 0 0,3-1 1-2,1 5-2 3,1 1 2-2,-4-2-1-2,5 4 0 4,-2-4 0-1,-3 3 0 0,-1-3 0-1,-1-7 0 1,1 5 0 0,0-7 0 2,3-3 0-8,-8-1 2 6,-1-3-3 0,2 0 1 0,-6-2-1-1,5 5 1 1,0-3-1 0,-7 5 1 0,5 8 0 0,-1 8-2-3,2 3 1 5,6 9-1-4,5 0 2 0,-4 3 0 2,8-4 0 0,-6 2-2 0,-3-1 2-2,5 0 1 1,-8-7-1 3,3-7 2-1,-3-6-2-4,2-6 0 2,-6-2 1 2,2 3 0-1,5 1-1-3,3 10 0 4,4 8 0-2,6 6 0 2,0 4 0-1,-3 3 1-1,3-3-1 0,0 4 0 0,-4-3 0 0,4 3 0 0,0 0 0 1,0 0 1 0,0 0-1-2,0 0 1 2,0 0 0 0,0 0-1 1,0 0 0-4,0 0-1 3,-3 0 0 0,2 0 1 0,-2 7 3-1,-7 29 8 2,4 10-5-1,-4 8-4 0,-2 9-1-1,0-1 0-1,5-10-1 5,-1-9 1-5,8-19-1 0,-2-12 0 1,2-7 0 1,0-5 0 0,0 0-9-3,0 0 3 3,2-14-1 1,18-19 6 0,0-11 1-4,-4 2 0 3,0-1 0 0,0 2 0 2,1 0 1-5,-2 8-1 2,-2 2 0 0,-6 8 0 2,5 7 0-3,-8 4 1 1,8 9 0 2,5 3 11-1,11 0 15-3,8 0 1 4,7 17-8-1,-2 16 2 0,-1 2-11-2,1-2-8 4,-5-7-3-3,1 2-3 3,6-6 0-7,-11-5-22 4,7-2-58 2,-8-5-21-1,-29-10-76-2,3 0-160 2</inkml:trace>
    </iact:actionData>
  </iact:action>
  <iact:action type="add" startTime="37426">
    <iact:property name="dataType"/>
    <iact:actionData xml:id="d7">
      <inkml:trace xmlns:inkml="http://www.w3.org/2003/InkML" xml:id="stk7" contextRef="#ctx0" brushRef="#br1">29511 15060 210 0,'0'0'175'3,"0"0"-67"3,0 0 4 1,0 0-12 2,0 0-25-1,0 0-8-3,0 0-6 3,0 0-21 0,0 0-9 0,0 0-1-2,0 0-3 2,0 0-4 0,0 0 0-2,0 0-2 2,0 0-6 0,0 0-3 0,0 0 11 0,0-13-6-2,0-4-6 2,3-7 0 0,2 3 0-2,3-11-2 2,-3-2-3 1,8-8 6-2,1-3-3-1,-1 3 1 2,0 3 1 5,0 2 8-8,0 3-2 1,2 1-2 2,-1-2 9 0,2 0-12 0,-3 0-3-3,0 0-3 5,-2 4-2-2,-7 0-2 1,8 2-1-3,-1 4 1-1,-2-3 0 3,2 3 2 0,2-1 2-2,1-2 1 2,-1 0-1 2,3-3 0-4,-3 1 0 1,-2 3-1 2,-1 1-1-2,-2 5 0 1,3 2-3-3,-8 7 0 3,1 2 1 0,1 0-1 1,1 5-1-5,1-6 2 5,-1 2-1-1,-2-4-1 0,2 1 1 0,-2 1-1-2,-1 5 0 1,-3 4 0 1,0 2 0 0,0 0 1-2,0 0 3 2,0 0 7 0,0 0 6 1,0 0-7-4,0 0-4 3,0 0-3 1,0 0 1-1,0 0-2-3,0 0 1 4,0 0-2-2,0 0 0 0,0 0 0 1,0 0-1-1,0 0 0 1,0 0 1-1,-17 0 0 1,4 0 0-1,-5 0 0 3,2 0-1-3,3 0 0-2,2 0 0 6,-1 0 1-5,5 0-1 0,-2 0 0 2,5 0 0-1,1 0-1 1,-4 0 1 0,1 0 0-2,-3 0 0 2,-4 0 0 2,-3-5 0-2,-3-2 1-2,0 4-1 1,-2-2 0 1,0-1 0-3,1 1 0 4,6 1 0-1,-2 2 1 0,3-4-2-1,1 1 2 1,-1-4-1 0,-3 4 0-1,0-4 0 1,2 1-1-3,0-4 1 5,-6-1 0-2,4 1 1-4,2-5-1 4,-4-3-1 0,2 1 1 0,0-4 0 1,-1 3 1-4,7 5-1 4,-3 3 0-1,3 4 0-3,0 2 0 4,2-2 0-1,-8-1 1 0,0-5-2-1,-1 0 2-1,0-6-2 4,-2 3 3-3,-1-3-1 1,-1 6-1-3,1 1-1 3,3 5 1 1,-1-1 1-4,-7 1 0 2,5 1-2 3,0-1 0-2,3-1 1-3,2 1 0 6,1 3 0-5,-1-5 0 1,1 5 0 0,-2-3 0 0,-5-3 1 1,2 0 0 0,5-3-2 0,-5-1 1-2,2 1 0 4,7 1 0-4,-6-7 0 1,7-4 0 1,-7 4 0 0,3-6 0 1,1 5 0-4,1 7 0 3,6 1 0 0,2 5 0-1,-2 2 1 2,2 0-1-1,1 4 0-3,2-4-1 4,-3 3 1-4,1-3 0 4,-6-6 1-1,3 2 0 1,-3-1-1-1,7-1-2-1,-6 5 2-1,2 0 0 1,2 4 0-1,3 0-1 3,0 3 1-1,0 0 0-1,0 0-3 0,-1 0 3 1,1 0 0 1,0 0 0-2,0 0 0-1,0 0 2 3,0 0-2-2,0 0 0 1,0 0 1-2,0 0-1 2,0 0 2 2,0 0 0-4,0 0 1 3,1 0 2-4,28 0-5 5,13 0 1-4,0 0-1 0,5 0 3 2,5 0-3 0,-11 0 1 2,-12 0 2-2,-11 0 5-3,-5 0 3 2,-8 0 8 2,-5 0-5-4,0 0-12 3,0 0-2 1,0 0-3-3,0 0-4 2,-10 0 0-1,-25 0 7 2,-12 0-1-2,-2 0 2 0,-4 0-2 1,2 0 2-1,7 0-2 2,2 0 1-2,13 0 0-1,3 0-1 2,13 0 0 0,6 0 0-2,1 0 0 1,6 0 2 2,0 0-1-1,0 0 5-2,0 9-2 3,0 14 5 0,0 10-8-2,0 6 0 0,0-2 3-1,0-2-3 3,0-11-1 0,9-8 1-2,-1 0-5 0,4-6-8 1,0 1-19-2,4 0-22 0,1-2-78 2,-11-5-71 2,-5-2-329-4</inkml:trace>
    </iact:actionData>
  </iact:action>
  <iact:action type="add" startTime="39653">
    <iact:property name="dataType"/>
    <iact:actionData xml:id="d8">
      <inkml:trace xmlns:inkml="http://www.w3.org/2003/InkML" xml:id="stk8" contextRef="#ctx0" brushRef="#br1">29498 15096 212 0,'0'0'193'4,"0"0"-79"2,0 0 15 3,0 0-28-3,0 0-26 1,0 0-18 1,0 0-8-1,11 7-14-1,-38-7 19 2,-3 0-19 0,-6 2 5 0,-2-2-17 0,-5 0 11-2,-1 0-25 2,-5 0 8 1,1 0-12-4,2 0-4 3,-1 0 4 0,4 0-3 0,5 0 1-2,-3 0 4 7,2 0 2-8,7 0 8 3,1 0-1-2,3-2-1 2,-1-2-2 0,1-1-4 0,4-2 1 0,-5 4-1-3,3-4-2 4,8-3 1-1,-8 3-5-3,9 1 4 3,-6-1 1 0,2-3-1 2,-2 3-2-6,9-10-4 6,-2-4 8-4,0-1-5 1,4 0 0 1,-4-7 0 0,3 4 0 0,-6 5 3-1,3 0 0 1,-4 3-2-2,1 2-1 5,-1-2-4-5,0 2 5-2,-1 0-4 4,4-2 0 1,2 4-1-1,1-7 1-3,4 4-1 5,-3-2 0-2,3 1 0-2,0 4 1 0,-4-1 0 3,4 0 0-1,3 3-1-1,-3-3 1 2,-5-1-1-4,7 4 0 4,-4 0 2-2,1 2-2 0,-3-2 0 0,-1 1 1 3,3 0 0-4,-1 0-1 0,0 0 1 4,0 3-1-3,0-1 0 0,6-1 1-1,-2 2-1 3,0-1 0-1,5 3-1 0,-8-3 1-3,8-1 0 3,-2-1 0 1,-4-2 1-2,0 0-1 0,0-2 0 2,2 3 0-2,-3-6 0 2,6 6-1-1,-5 0 2-3,7 5-1 4,0-2 0-1,-1-1 0-4,1 1 0 5,-1-1 0-1,-6 4 0 0,4-1 1-2,-3 2-1 2,5 3 0 0,0 1 0 1,4 0-1-4,-3-4 1 2,3 4 1 1,0 0-1 2,0 0 0-6,0-2 0 4,0 2 0 0,0 0-1 1,-3 0 1-2,1 0 1-1,-2-3-1 4,-3 3 0-3,7-3-1-1,0 3 0 2,0 0 1 0,0-2-1-1,0 2 0-1,0-3-2 3,0 1-14-1,0-2 14 0,0-2 3-2,0-1 1 1,7-8-1 2,9 3 0-1,0-1 1-2,0-1 0 2,-5 6 0 0,0 1 1-1,-6 5 1 1,-5 2 1-2,2 0 5 4,-2 0-4-4,0 0 0 1,0 0-1 0,0 0-2 1,0 0 1 0,0 0-2-2,0 0 3 2,0 0 4 0,0 0 5 1,0 0-1-4,0 0-3 3,0 0-6 1,0 0-3-2,0 0 0-1,0 0 1 2,0 0-1 0,0 0 0 0,0 0 2 0,0 0-1-1,0 0 0 1,0 0-1 0,0 0 0-2,0 0 2 2,0 0-2-1,0 0 1 2,0 0-1-4,0 0-1 3,0 0 1 0,0 0 0 1,0 0 1-4,0 0-1 3,0 0 0 1,0 0 1-2,0 0-1-1,0 0 0 2,0 0 0 1,0 0 0-1,0 0 0-1,0 0 1 0,0 0-1 2,0 0 1-3,0 0 1 1,0 0-2 1,0 0 1-1,8-6-1 2,-2-3 0-3,3-1-1 3,7-10 1-2,-3 3 1 2,-1-3-1-5,-1 3 1 6,2 0 0-3,-3-2 1 1,0 5-1-3,2-3 0 4,-3-1-1-2,2 2 0 1,4-7 1-1,-2 4-1 0,1-4 0 2,1 1 3-1,1 5 4-2,0-5-1 2,4 2 4 0,-5 0 2 1,2-2-7-4,-1 5 0 3,0 4 6-1,7-4-1 2,-6 2 0-3,4 4 1 1,-5-3-8 1,-5 5 3 1,-2 1-4-4,3 0 0 3,2-1 7 1,1 1-2-1,-2-1-2-1,1 1-1 0,2-1 0 1,0-1 0 0,7 0-1-2,-5 0-2 2,5-2 2 0,-3-1-3-1,3-4 2 0,-5 2-1 0,-2 4-1 2,-2 2 0 0,-4 5 0-5,-3 0 1 5,1 1-1-2,-7 3 1 1,-1 0 1-2,0 0 3 2,0 0-2 0,0 0 2 0,0 0 0 0,0 0-3-1,0 0-1 2,0 0 0-3,0 0 0 1,0 0 5 0,0 0-1 1,0 0-5 1,-13 0-1-4,-14 0 0 4,-14 0 1-1,-7 0 1 2,0 7-1-5,-2 6 0 3,3 0 1 0,-1 2-1 3,9-3-1-9,4-4-2 6,6 0-4-1,3-3 6 2,9 2-2-3,2-2 3 1,4-3 1 2,7-2 1-1,1 3-2-2,3-3 0 1,0 0-2 1,0 0-2 0,0 0 2-2,0 0-3 2,0 0-7 0,21 0 11 2,17-5 0-5,13-17 1 3,5-1-1 0,8-1 2 0,-7 0-1-2,-4 5 1 2,-9 7 2-1,-12 1 0 1,-3 8-1 0,-6 0 4-1,-3 3-4 1,-4 0-1-1,1-3-2-1,-9 3 4 3,-5-2-4-1,1 2 2-1,-4 0 0 0,0 0 6 1,0 0 2 0,0 0 10 0,0 22 6-3,0 18-25 4,0 11 0-1,-20 4-1 0,-1-1-2-2,1-4 3 2,6-11 0 0,5-13-3-1,2-12 0 1,5-11-2-2,2-3-6 3,0 0-24-1,0 0-22-2,0 0-57 1,0 0-40 1,2-6-95 0,8-5-182-1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6T01:09:46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51">
    <iact:property name="dataType"/>
    <iact:actionData xml:id="d0">
      <inkml:trace xmlns:inkml="http://www.w3.org/2003/InkML" xml:id="stk0" contextRef="#ctx0" brushRef="#br0">10621 2815 922 0,'0'0'0'8,"0"0"137"-8,0 0-137 0,0 0 93 1,0 0-93-1,0 0 68 2,0 0-68-1,0 0 39 6,0 0-39-7,0 0 37 7,0 0-37-7,226-2 42 8,-226 2-42-8,87-15 36 9,-87 15-36-9,105-17 36 8,-105 17-36-8,126-22 32 9,-126 22-32-8,135-22 30 4,-135 22-30-5,140-23 17 6,-140 23-17-5,141-19 10 6,-141 19-10-7,137-15 16 7,-137 15-16-7,128-5 24 8,-128 5-24-8,116-2 33 7,-116 2-33-7,94 0 34 9,-94 0-34-9,76 0 25 9,-76 0-25-9,43 0 20 6,-43 0-20-6,20 0 10 8,-20 0-10-8,13 0 3 8,-13 0-3-8,0 0 6 7,0 0-6-7,0 0 0 9,0 0 0-9,0 0 0 6,0 0 0-6,-33 10-3 9,33-10 3-4,-84 14-3-5,84-14 3 1,-132 13-1 7,132-13 1-8,-161 7 0 7,161-7 0-7,-185 0-2 8,185 0 2-7,-203 0 0 8,203 0 0-6,-205-8 0-3,205 8 0 0,-197-19 0 11,197 19 0-10,-169-17 3 4,169 17-3-4,-145-15 1 5,145 15-1-5,-118-9 0 4,118 9 0-5,-88-4 2 8,88 4-2-8,-60 0 0 8,60 0 0-8,-39 0 4 5,39 0-4-4,-17 0 0 7,17 0 0-8,-3 0 2 7,3 0-2-7,0 0 2 8,0 0-2-7,10 0 31 5,-10 0-31-6,70 11 44 7,-70-11-44-7,108 34 5 8,-108-34-5-8,144 36 2 9,-144-36-2-9,169 33 0 8,-169-33 0-8,185 33 1 5,-185-33-1-4,181 29 1 7,-181-29-1-8,164 22 1 8,-164-22-1-8,133 17 1 7,-133-17-1-7,107 8 4 7,-107-8-4-7,81 4 8 8,-81-4-8-8,60 0 1 8,-60 0-1-8,30 0 8 6,-30 0-8-6,16 0 7 7,-16 0-7-7,4 3 9 11,-4-3-9-11,0 0 5 9,0 0-5-3,0 2 0-6,0-2 0 0,-40 3-4 8,40-3 4-7,-80 0-3 20,80 0 3-19,-117 0 0-2,117 0 0 0,-138 0 0 0,138 0 0 0,-139 0-1 8,139 0 1 1,-135-8 0-7,135 8 0 3,-117-9 1 1,117 9-1-6,-97-8 0 0,97 8 0 0,-74-2 5 15,74 2-5-13,-55 0 0 0,55 0 0-1,-28 0 0 1,28 0 0-2,-14 0 0 7,14 0 0-5,0 0 1 3,0 0-1-4,0-4 4 7,0 4-4-7,17-4 12 3,-17 4-12-2,72-2 22 6,-72 2-22-3,109-2 7-5,-109 2-7 0,136 0 0 8,-136 0 0-8,145 0 1 8,-145 0-1-7,139 0 1 5,-139 0-1-4,118 0 5 4,-118 0-5-4,91 0 0 4,-91 0 0-4,63 0 5 6,-63 0-5-5,43 0 0-2,-43 0 0-1,23 0 8 7,-23 0-8-4,12 0 9 5,-12 0-9-3,0 0 7-5,0 0-7 0,0 0 4 7,0 0-4-7,0 0 1 7,0 0-1-7,0 2-1 9,0-2 1-3,-12 2-3-5,12-2 3-1,-56 10-2 6,56-10 2-3,-73 5-2 3,73-5 2-6,-81 6 1 7,81-6-1-5,-80 2-1 7,80-2 1-3,-63 4 0-6,63-4 0 0,-54 3-2 17,54-3 2-11,-38 0 0-6,38 0 0 0,-19 0 0 0,19 0 0 0,-10 0 2 13,10 0-2-11,-3 0 2-2,3 0-2 0,0 0 0 5,0 0 0-5,0 0 1 9,0 0-1-4,0 0 0-5,0 0 0 0,53 0 7 8,-53 0-7-8,73 0 2 11,-73 0-2-6,98 2 3-5,-98-2-3 0,101 3 1 8,-101-3-1-3,100 3 1-5,-100-3-1 0,86 2 3 9,-86-2-3-9,63 4 0 6,-63-4 0-4,41 3 3 5,-41-3-3-4,17 2 2 0,-17-2-2-3,8 3 1 8,-8-3-1-8,0 3 0 10,0-3 0-7,0 9 0-2,0-9 0-1,-28 13-4 9,28-13 4-9,-64 15-5 6,64-15 5-4,-84 17-2 8,84-17 2-5,-90 7-2-5,90-7 2 1,-85 6-4 7,85-6 4-6,-84 4-2 0,84-4 2-2,-71 2-28 10,71-2 28-9,-64 5-65 4,64-5 65-2,-54 4-111 2,54-4 111-5,-40 0-168 8,40 0 168-6,-3 0-241 4,3 0 241-2,0 0-378-3,0 0 378 0</inkml:trace>
    </iact:actionData>
  </iact:action>
  <iact:action type="add" startTime="12009">
    <iact:property name="dataType"/>
    <iact:actionData xml:id="d1">
      <inkml:trace xmlns:inkml="http://www.w3.org/2003/InkML" xml:id="stk1" contextRef="#ctx0" brushRef="#br0">8873 15294 727 0,'0'0'0'4,"0"0"153"-4,0 0-153 0,0 0 130 5,0 0-130-4,0 0 109 4,0 0-109-5,0 0 88 9,0 0-88-9,0 0 79 6,0 0-79-6,0 0 81 7,0 0-81-7,0 0 76 8,0 0-76-8,0 0 74 8,0 0-74-8,-7 27 58 7,7-27-58-7,-41 31 63 7,41-31-63-7,-46 34 53 9,46-34-53-8,-57 36 38 6,57-36-38-7,-61 45 29 7,61-45-29-6,-59 48 20 6,59-48-20-7,-61 47 19 7,61-47-19-6,-59 48 11 7,59-48-11-8,-58 37 8 6,58-37-8-6,-53 39 10 8,53-39-10-8,-55 37 7 9,55-37-7-9,-52 37 7 16,52-37-7-16,-53 40 8 1,53-40-8 0,-51 30 8 3,51-30-8-3,-49 34 6 5,49-34-6-4,-48 30 7 4,48-30-7-5,-44 31 6 4,44-31-6-5,-43 30 8 8,43-30-8-8,-47 38 5 8,47-38-5-8,-40 31 6 8,40-31-6-8,-36 37 6 6,36-37-6-5,-35 33 7 6,35-33-7-7,-34 36 0 7,34-36 0-7,-36 37 4 8,36-37-4-8,-33 37 5 9,33-37-5-9,-34 40 1 6,34-40-1-6,-33 37 1 7,33-37-1-7,-30 44 1 8,30-44-1-8,-29 38 3 7,29-38-3-7,-28 48 5 7,28-48-5-7,-24 40 2 10,24-40-2-10,-25 42 2 7,25-42-2-6,-25 42 0 5,25-42 0-5,-26 42 1 5,26-42-1-6,-24 42 2 9,24-42-2-8,-21 42 0 4,21-42 0-5,-20 37-1 8,20-37 1-8,-25 39 0 7,25-39 0-6,-21 37 0 6,21-37 0-7,-27 37 3 9,27-37-3-9,-20 40 0 4,20-40 0-4,-23 32 1 9,23-32-1-9,-17 34 0 8,17-34 0-7,-24 32 0 6,24-32 0-6,-20 33 0 3,20-33 0-4,-23 32-1 10,23-32 1-10,-25 32-1 7,25-32 1-7,-29 32 0 8,29-32 0-8,-20 30 0 5,20-30 0-4,-23 24 0 7,23-24 0-8,-13 19-1 9,13-19 1-8,-10 5 0 5,10-5 0-6,-11 8-2 5,11-8 2-4,-10 5-2 7,10-5 2-8,-13 8-2 8,13-8 2-8,-11 7 0 9,11-7 0-9,-16 12-1 6,16-12 1-5,-18 11-1 5,18-11 1-6,-26 14-4 8,26-14 4-8,-29 17 0 9,29-17 0-9,-27 20-1 3,27-20 1-2,-29 20-1 9,29-20 1-10,-25 17 0 8,25-17 0-8,-20 13-2 8,20-13 2-8,-23 17 0 5,23-17 0-5,-18 15 0 9,18-15 0-9,-19 9-1 7,19-9 1-7,-13 10-1 7,13-10 1-7,-11 11 0 8,11-11 0-8,-16 6-2 6,16-6 2-6,-21 20 0 10,21-20 0-10,-27 17 2 7,27-17-2-7,-29 24 1 8,29-24-1-7,-33 28 1 3,33-28-1-3,-34 29 0 7,34-29 0-8,-36 28-1 8,36-28 1-7,-38 24-1 3,38-24 1-4,-33 23-2 8,33-23 2-7,-30 20 1 7,30-20-1-8,-28 11-1 9,28-11 1-9,-29 21 0 5,29-21 0-4,-25 7-1 7,25-7 1-7,-26 17 0 5,26-17 0-5,-20 12 0 7,20-12 0-8,-20 8-1 5,20-8 1-4,-19 12 0 7,19-12 0-7,-18 19 1 6,18-19-1-6,-29 16 0 6,29-16 0-7,-27 27 0 7,27-27 0-7,-38 30 0 7,38-30 0-6,-39 34 0 6,39-34 0-4,-36 37 0 3,36-37 0-5,-35 35-1 4,35-35 1-5,-36 34 0 6,36-34 0-5,-38 38 0 6,38-38 0-7,-32 30 1 7,32-30-1-7,-35 36-1 8,35-36 1-8,-29 28 0 6,29-28 0-4,-20 29 0 4,20-29 0-6,-23 27-4 9,23-27 4-9,-17 29-1 7,17-29 1-7,-16 20-1 7,16-20 1-7,-12 25-1 8,12-25 1-8,-12 19-1 8,12-19 1-8,-11 23-1 7,11-23 1-7,-16 34-1 8,16-34 1-7,-20 37-2 9,20-37 2-8,-24 35-3 2,24-35 3-4,-20 46-2 7,20-46 2-7,-22 43-1 6,22-43 1-4,-18 39 0 8,18-39 0-5,-21 35 0-5,21-35 0 1,-16 40-1 9,16-40 1-7,-16 36-2-3,16-36 2 0,-11 32 0 9,11-32 0-8,-9 25-1 5,9-25 1 0,-7 13 0-5,7-13 0-1,-2 12 1 9,2-12-1-5,0 0 0-2,0 0 0-2,0 0 0 8,0 0 0-2,0 0 0-6,0 0 0 0,0 0 1 8,0 0-1-6,0 0 2 5,0 0-2-6,0 5 1 6,0-5-1-6,0 0 0 3,0 0 0-2,0 10 1 6,0-10-1-8,0 10 0 8,0-10 0-6,0 7 0 2,0-7 0-4,0 10-1 9,0-10 1-9,2 14 0 5,-2-14 0-5,10 8 0 9,-10-8 0-9,9 12 0 7,-9-12 0-7,7 12 0 8,-7-12 0-8,7 5-1 8,-7-5 1-4,13 8 0-3,-13-8 0-1,18 6-1 15,-18-6 1-14,20 6-1-1,-20-6 1 0,26 0-2 6,-26 0 2-5,29 5-1 4,-29-5 1-4,28 2-1 7,-28-2 1-8,27 4 0 5,-27-4 0-5,33 0 0 10,-33 0 0-10,40 0 0 7,-40 0 0-7,40 0 0 7,-40 0 0-5,41 0 0 3,-41 0 0-4,36 0 0 6,-36 0 0-7,32 0 1 8,-32 0-1-7,22 0 0 6,-22 0 0-7,17 0 2 6,-17 0-2-5,13 0 0 5,-13 0 0-6,13 0 1 10,-13 0-1-10,12 0 1 8,-12 0-1-7,11 0 1 6,-11 0-1-7,12 2 0 6,-12-2 0-6,13 7 0 9,-13-7 0-9,13 5-1 7,-13-5 1-7,14 0 0 7,-14 0 0-7,16 5 0 8,-16-5 0-6,16 7 0 3,-16-7 0-4,13 1 0 7,-13-1 0-6,15 6 0 5,-15-6 0-3,13 0 0-4,-13 0 0 0,7 6 1 8,-7-6-1-8,13 0 0 8,-13 0 0-8,12 0 0 6,-12 0 0-5,11 6 0 6,-11-6 0-7,11 5 2 9,-11-5-2-9,10 4 0 8,-10-4 0-8,16 4 0 8,-16-4 0-3,20 6 0-5,-20-6 0 0,20 12 0 9,-20-12 0-9,23 4 1 7,-23-4-1-7,21 10 0 5,-21-10 0-3,23 11 0 5,-23-11 0-5,22 9 0 5,-22-9 0-5,21 10 2 5,-21-10-2-3,28 7 0-4,-28-7 0 1,26 5-1 7,-26-5 1-6,25 3 0 7,-25-3 0-3,29 2 0-6,-29-2 0 0,27 9 0 13,-27-9 0-11,23 0 0-2,-23 0 0 0,29 6 3 7,-29-6-3-5,25 0 0 10,-25 0 0-10,26 0 0-2,-26 0 0 0,29 5 0 6,-29-5 0-4,22 0 0 5,-22 0 0-1,30 0 1-6,-30 0-1 0,32 0 0 8,-32 0 0-7,34 0 0 9,-34 0 0-7,34 0 0-3,-34 0 0 1,34 0 0 11,-34 0 0-10,39 0 1-2,-39 0-1 0,37 0 0 8,-37 0 0-7,41 0 0 8,-41 0 0-4,39 0-1-4,-39 0 1-1,38-5-2 8,-38 5 2-1,39-6 0-7,-39 6 0 0,30-9 2 6,-30 9-2-6,29-2 3 9,-29 2-3-4,28-3 4-4,-28 3-4-1,30-5 2 8,-30 5-2-8,31-12 0 7,-31 12 0-7,38-14 0 11,-38 14 0-9,42-11 0 0,-42 11 0-1,40-19 0 5,-40 19 0-4,44-17 2 11,-44 17-2-11,46-15 0-2,-46 15 0 0,54-13 2 11,-54 13-2-9,53-24 4-2,-53 24-4 0,58-19 0 8,-58 19 0-6,57-26 3 5,-57 26-3-6,53-25 2 9,-53 25-2-8,54-24 1-2,-54 24-1 0,52-32 6 9,-52 32-6-7,51-30 1 9,-51 30-1-9,51-26 4-2,-51 26-4 0,46-26 3 9,-46 26-3-4,44-30 5-4,-44 30-5-1,45-26 2 8,-45 26-2-4,44-25 5-4,-44 25-5 0,51-25 3 9,-51 25-3-7,57-31 4 7,-57 31-4-3,68-43 1-6,-68 43-1 0,72-39 3 8,-72 39-3-4,68-42 3-3,-68 42-3-1,61-33 0 8,-61 33 0-7,55-31 3 7,-55 31-3-2,45-26 5-6,-45 26-5 0,50-24 4 9,-50 24-4-2,40-26 1-7,-40 26-1 0,39-26 4 12,-39 26-4-10,45-22 2-2,-45 22-2 1,39-25 0 7,-39 25 0-4,45-26 2-2,-45 26-2-1,44-31 2 11,-44 31-2-10,45-31 2-2,-45 31-2 0,43-30 2 8,-43 30-2-6,41-34 2 6,-41 34-2-1,40-37 2-4,-40 37-2-3,41-37 2 1,-41 37-2-1,36-30 1 12,-36 30-1-9,39-27 3-3,-39 27-3 0,32-26 3 10,-32 26-3-5,39-23 2-5,-39 23-2 0,34-30 1 8,-34 30-1-6,37-32 0 7,-37 32 0-3,34-30 0-6,-34 30 0 0,36-32 3 7,-36 32-3-7,31-28 0 8,-31 28 0-7,30-31 0 11,-30 31 0-11,29-25 0-1,-29 25 0 1,32-22 0 7,-32 22 0-4,23-23 0-3,-23 23 0-1,33-17 0 10,-33 17 0-4,24-19-2-6,-24 19 2 0,24-20-1 12,-24 20 1-9,29-17 0-3,-29 17 0 0,26-20 0 6,-26 20 0-5,29-30 0 8,-29 30 0-4,28-32-1-5,-28 32 1 0,27-30-1 8,-27 30 1-7,29-34 0 8,-29 34 0-7,28-37 0 2,-28 37 0-4,25-30 0 12,-25 30 0-10,29-36 0-2,-29 36 0 0,20-40 0 9,-20 40 0-8,26-37 0 9,-26 37 0-8,22-37 0-2,-22 37 0 0,18-42 0 8,-18 42 0-7,18-33 0 9,-18 33 0-5,20-31 0-4,-20 31 0-1,16-25 0 7,-16 25 0-6,18-32 0 7,-18 32 0-3,14-25 0-5,-14 25 0 0,19-31 0 12,-19 31 0-10,23-33 0-2,-23 33 0 1,23-39 0 7,-23 39 0-7,21-48 0 10,-21 48 0-4,26-51 0-6,-26 51 0-1,24-56 0 0,-24 56 0 0,23-62 0 6,-23 62 0-6,27-62 1 9,-27 62-1-9,23-62 0 7,-23 62 0-7,20-68 0 7,-20 68 0-7,23-65-1 8,-23 65 1-7,18-71 0 6,-18 71 0-7,23-65 0 9,-23 65 0-8,20-68 0 4,-20 68 0-4,16-58 1 4,-16 58-1-4,17-51-1 7,-17 51 1-8,8-43 1 7,-8 43-1-6,7-39-2 4,-7 39 2-5,4-34-1 9,-4 34 1-9,2-33-1 8,-2 33 1-8,0-36 0 8,0 36 0-8,0-40 0 6,0 40 0-6,0-39-1 8,0 39 1-8,0-43 0 8,0 43 0-8,0-41 0 8,0 41 0-7,-6-44 0 3,6 44 0-4,-15-38 2 8,15 38-2-8,-23-32 0 8,23 32 0-8,-27-32-2 11,27 32 2-10,-31-30-2 1,31 30 2-2,-39-24 1 10,39 24-1-10,-40-28 0 7,40 28 0-6,-41-29 0 6,41 29 0-5,-39-24 0 3,39 24 0-4,-41-28 0 4,41 28 0-4,-37-24 1 7,37 24-1-7,-40-20 0 6,40 20 0-7,-36-16 1 5,36 16-1-4,-40-14 0 7,40 14 0-8,-41-14 0 7,41 14 0-6,-41-15 0 7,41 15 0-8,-42-10 0 6,42 10 0-6,-42-9 0 8,42 9 0-8,-43-3 2 8,43 3-2-8,-45-3 0 8,45 3 0-7,-44 0 0 3,44 0 0-4,-50 0 0 9,50 0 0-8,-50 0 0 6,50 0 0-6,-49 0 1 5,49 0-1-6,-55 6 0 6,55-6 0-5,-45 17 0 6,45-17 0-7,-49 11-1 9,49-11 1-8,-39 8-1 5,39-8 1-6,-37 12 0 7,37-12 0-6,-34 5 0 5,34-5 0-6,-34 7-1 11,34-7 1-11,-30 8 0 7,30-8 0-6,-33 5-1 7,33-5 1-7,-34 8 0 5,34-8 0-5,-32 9-1 5,32-9 1-4,-34 8 2 3,34-8-2-4,-37 7 0 6,37-7 0-5,-29 5 0 5,29-5 0-6,-29 2 0 3,29-2 0-4,-30 3-1 9,30-3 1-9,-29 0 0 6,29 0 0-5,-35 3 0 7,35-3 0-8,-33 6-1 6,33-6 1-6,-36 5 1 7,36-5-1-6,-34 6-1 4,34-6 1-5,-38 7 1 8,38-7-1-8,-33 12 1 7,33-12-1-6,-36 9 1 8,36-9-1-9,-33 9 1 5,33-9-1-5,-31 4 0 8,31-4 0-8,-25 10 1 9,25-10-1-9,-27 5 2 6,27-5-2-5,-20 6 0 5,20-6 0-6,-21 9 2 7,21-9-2-6,-17 5 0 6,17-5 0-7,-17 8 1 9,17-8-1-9,-27 9 2 5,27-9-2-5,-23 8 0 9,23-8 0-9,-24 15 1 8,24-15-1-8,-21 17 2 9,21-17-2-9,-23 10 0 4,23-10 0-3,-20 14 0 8,20-14 0-9,-16 13 0 7,16-13 0-7,-13 17 0 8,13-17 0-8,-10 12-3 6,10-12 3-5,-5 9-26 5,5-9 26-6,0 6-56 8,0-6 56-8,0 3-93 9,0-3 93-9,0 2-136 8,0-2 136-8,5 6-173 6,-5-6 173-6,16 2-355 9,-16-2 355-9,14 4-643 6,-14-4 643-5</inkml:trace>
    </iact:actionData>
  </iact:action>
  <iact:action type="add" startTime="17126">
    <iact:property name="dataType"/>
    <iact:actionData xml:id="d2">
      <inkml:trace xmlns:inkml="http://www.w3.org/2003/InkML" xml:id="stk2" contextRef="#ctx0" brushRef="#br0">12384 6922 904 0,'0'0'0'3,"0"0"148"-3,0 0-148 1,0 0 145 5,0 0-145-6,0 0 89 6,0 0-89-6,0 0 54 8,0 0-54-8,0 0 51 10,0 0-51-10,161 0 63 5,-161 0-63-5,63 0 52 10,-63 0-52-9,77 0 60 8,-77 0-60-9,97 0 47 5,-97 0-47-5,124 0 49 7,-124 0-49-7,150-7 32 8,-150 7-32-8,171-10 16 6,-171 10-16-5,184-17 9 9,-184 17-9-10,198-21 3 6,-198 21-3-6,194-22 8 8,-194 22-8-8,180-19 12 16,-180 19-12-16,168-20 15 1,-168 20-15 4,153-11 19-5,-153 11-19 0,138-8 21 11,-138 8-21-11,126-4 19 8,-126 4-19-1,99 0 14-5,-99 0-14 0,79 0 10 0,-79 0-10-1,48 0 7 15,-48 0-7-11,29 0 7-4,-29 0-7-1,13 0 10 0,-13 0-10 0,3 0 2 13,-3 0-2-11,0 0 1-2,0 0-1 0,0 0 0 7,0 0 0-5,0 0 0 3,0 0 0 3,0 0-5-8,0 0 5 0,0 0-2 6,0 0 2-6,-17 0-3 10,17 0 3-10,-71 0-1 15,71 0 1-10,-113 0 0-5,113 0 0 0,-154 10 5 0,154-10-5 0,-187 7 3 9,187-7-3-3,-220 13 0-4,220-13 0 4,-242 4 0-6,242-4 0 0,-257 3 8 10,257-3-8-5,-258 0 12-5,258 0-12 0,-233 0 9 14,233 0-9-12,-200 0 10-2,200 0-10 0,-166 0 11 15,166 0-11-14,-127 0 9 0,127 0-9-1,-94 0 9 19,94 0-9-17,-67 0 6-2,67 0-6 0,-33 0 1 0,33 0-1 0,-13 0 4 11,13 0-4-3,0 0 4-6,0 0-4-2,0 0 3 0,0 0-3 0,30 0 7 8,-30 0-7-6,83 0 12 5,-83 0-12 0,126 0 0-7,-126 0 0 0,169 0-1 12,-169 0 1-9,208 3 0-3,-208-3 0 0,233 17 0 14,-233-17 0-7,238 17 1-7,-238-17-1 0,232 10 0 0,-232-10 0 0,210 8 2 8,-210-8-2-8,175 0 3 7,-175 0-3-5,154 0 2 13,-154 0-2-10,136 0 2-5,-136 0-2 0,116 0 1 0,-116 0-1 1,96-13 2 8,-96 13-2-3,69-14 0-6,-69 14 0 1,44-11-4 14,-44 11 4-8,20-9-1-7,-20 9 1 0,5 0-4 0,-5 0 4 0,0 0-4 12,0 0 4-9,-21 0-8-3,21 0 8 0,-91 0-11 8,91 0 11-3,-141 0 0-4,141 0 0-1,-190 0 4 9,190 0-4-4,-204 0 0-5,204 0 0 0,-209 0 0 9,209 0 0-8,-200 4 0 13,200-4 0-7,-169 8 0-7,169-8 0 0,-135 11 2 0,135-11-2 0,-94 9 1 9,94-9-1-7,-60 7 2 4,60-7-2 1,-30 8 1-7,30-8-1 0,-7 0 3 8,7 0-3-2,0 0 5-6,0 0-5 1,37 0 3 6,-37 0-3-6,96 0 2 14,-96 0-2-10,135 0 0-5,-135 0 0 1,164 2-22-1,-164-2 22 0,158 0-50 8,-158 0 50-6,140 0-69 12,-140 0 69-8,106 0-107-6,-106 0 107 0,64 0-140 0,-64 0 140 0,0-7-248 10,0 7 248-5,0-8-406-5,0 8 406 0</inkml:trace>
    </iact:actionData>
  </iact:action>
  <iact:action type="add" startTime="18460">
    <iact:property name="dataType"/>
    <iact:actionData xml:id="d3">
      <inkml:trace xmlns:inkml="http://www.w3.org/2003/InkML" xml:id="stk3" contextRef="#ctx0" brushRef="#br0">12501 353 667 0,'0'0'0'6,"0"0"240"-6,0 0-240 0,0 0 109 8,0 0-109-7,0 0 65 4,0 0-65-4,0 0 49 3,0 0-49-3,0 0 74 5,0 0-74-6,0 0 78 8,0 0-78-8,0 0 57 9,0 0-57-9,-177 0 63 7,177 0-63-7,-78 0 52 9,78 0-52-9,-90 0 47 10,90 0-47-10,-97 0 36 5,97 0-36-4,-104 0 39 4,104 0-39-4,-109-5 39 7,109 5-39-8,-109 0 43 10,109 0-43-10,-113 0 41 7,113 0-41-7,-114 0 37 5,114 0-37-4,-113 0 23 17,113 0-23-18,-109 11 27 6,109-11-27-6,-109 17 18 0,109-17-18 0,-97 15 8 7,97-15-8-7,-88 13 9 14,88-13-9-11,-84 11 8-3,84-11-8 0,-73 10 5 14,73-10-5-7,-64 5 3-7,64-5-3 0,-56 5 6 1,56-5-6-1,-44 0 2 7,44 0-2-5,-40 0 1 16,40 0-1-16,-34 3 2-2,34-3-2 0,-27 0 0 0,27 0 0 0,-23 0 1 15,23 0-1-11,-19 0 0-1,19 0 0-3,-15 0 0 0,15 0 0 1,-16 0 1 8,16 0-1-2,-18 2 0-7,18-2 0 0,-21 4 0 10,21-4 0-6,-20 3 0-4,20-3 0 0,-23 2 0 13,23-2 0-11,-21 6 0-2,21-6 0 0,-17 2 0 10,17-2 0-7,-10 7 0-2,10-7 0-1,-7 1-2 7,7-1 2-5,-3 0-2 6,3 0 2-8,0 0 0 12,0 0 0-12,0 4 0 0,0-4 0 0,0 12 2 8,0-12-2-7,0 15 3 9,0-15-3-5,0 30 5-5,0-30-5 0,0 32 5 14,0-32-5-12,0 37 0-2,0-37 0 0,0 42 4 13,0-42-4-11,0 42 0-2,0-42 0 1,0 51 2 6,0-51-2-7,0 51 0 4,0-51 0-3,0 54-1 7,0-54 1-7,0 58 0 7,0-58 0-8,0 67 0 7,0-67 0 0,0 72 1-7,0-72-1 0,0 81 0 7,0-81 0-7,0 82-1 9,0-82 1-4,0 86 0-5,0-86 0 0,0 90 1 11,0-90-1-6,-12 93 3-4,12-93-3-1,-11 87 0 18,11-87 0-12,-5 80 1-6,5-80-1 0,-6 79 2 3,6-79-2-1,-5 77 4 0,5-77-4 2,-2 79 6-1,2-79-6-1,-3 78 7 3,3-78-7-4,0 82 3 7,0-82-3-2,0 81 9-5,0-81-9-1,0 84 6 21,0-84-6-19,0 85 7-2,0-85-7 0,0 90 10 1,0-90-10 2,0 90 3-1,0-90-3 3,0 91 6-4,0-91-6-1,0 91 3 11,0-91-3-6,0 88 1-5,0-88-1 0,3 87 4 12,-3-87-4-5,7 81 3-5,-7-81-3-1,3 77 1-1,-3-77-1 2,3 67 1 9,-3-67-1-9,2 62 1-2,-2-62-1 1,0 53 0 14,0-53 0-8,0 39 0-7,0-39 0 0,0 31 0 0,0-31 0 0,0 19 0 15,0-19 0-8,0 11 0-6,0-11 0-1,0 3-1 0,0-3 1 0,0 0 0 7,0 0 0 1,0 0 1-7,0 0-1-1,0 0 0 13,0 0 0-11,3 0-5-2,-3 0 5 1,0 0 0 5,0 0 0-1,4 0 0-4,-4 0 0-1,4 0 4 8,-4 0-4-7,15 0 6 5,-15 0-6 2,29 0 3-7,-29 0-3-1,32 0 3 12,-32 0-3-8,49 0 1-3,-49 0-1 1,51 0 1-2,-51 0-1 1,65 0 2 9,-65 0-2-4,71-3 0-6,-71 3 0 0,78-5 0 8,-78 5 0-3,87-6-1-5,-87 6 1 0,93-6 0 8,-93 6 0-5,97-5 1 5,-97 5-1-3,97-3 1-5,-97 3-1 0,100-5 1 10,-100 5-1-5,105-3 2-5,-105 3-2 0,104-5 1 10,-104 5-1-8,107-4 0 3,-107 4 0 1,100 0 2-6,-100 0-2 0,94-5 0 7,-94 5 0-5,92-3 3 7,-92 3-3-4,84-5 0-5,-84 5 0 1,93-3 0 12,-93 3 0-11,91-5 3-2,-91 5-3 0,91-4 0 10,-91 4 0-6,90-2-1-3,-90 2 1-1,74-3 0 12,-74 3 0-10,67-3 0-2,-67 3 0 0,58 0-1 9,-58 0 1-4,50 0-2-5,-50 0 2 0,48-7 2 10,-48 7-2-5,42 0-3-5,-42 0 3 0,39-5 0 8,-39 5 0-6,34-8 0 11,-34 8 0-11,27-5 0-2,-27 5 0 0,26-4 4 11,-26 4-4-8,25-2 0-3,-25 2 0 0,16-3-2 14,-16 3 2-12,13 0 0-2,-13 0 0 0,7 0 0 19,-7 0 0-18,6 0 1-1,-6 0-1 1,3 0 3-1,-3 0-3 0,0 0 0 6,0 0 0-4,1 0 0 4,-1 0 0-4,3 0-3 6,-3 0 3-8,5 0 0 7,-5 0 0-2,3-3 0-5,-3 3 0 1,0 0 0 7,0 0 0-8,2-2 0 8,-2 2 0-8,0-9-1 14,0 9 1-14,0-23-2 0,0 23 2 0,3-39-1 13,-3 39 1-8,0-62 0-5,0 62 0 0,0-82-3 16,0 82 3-12,0-96 0-4,0 96 0 0,0-119 0 0,0 119 0 0,0-138 1 14,0 138-1-12,0-149 0-2,0 149 0 0,0-157-1 9,0 157 1-4,0-150-2-5,0 150 2 0,0-131 0 8,0 131 0-5,0-118 3 9,0 118-3-5,0-104 0-7,0 104 0 0,8-99 0 0,-8 99 0 1,7-93-3 6,-7 93 3-6,13-94 3 8,-13 94-3-5,13-94 0-4,-13 94 0 0,10-86 0 14,-10 86 0-11,9-86-1-3,-9 86 1 0,8-72 0 16,-8 72 0-11,8-76 0-5,-8 76 0 0,7-73 1 0,-7 73-1 1,1-81 0 9,-1 81 0-5,3-88 0-5,-3 88 0 0,5-90-1 15,-5 90 1-9,0-93 0-4,0 93 0-1,0-84 0-1,0 84 0 0,0-79-1 6,0 79 1-6,0-61 0 15,0 61 0-11,0-49 0-2,0 49 0-2,0-27 0 0,0 27 0 0,0-19 0 19,0 19 0-16,0-9 0-3,0 9 0 1,0-6 0-1,0 6 0 0,0 0 0 7,0 0 0-7,0 0 0 11,0 0 0-8,0 0 0-2,0 0 0 1,0 0-1 4,0 0 1-6,0 0-4 7,0 0 4-5,0 0-6 10,0 0 6-12,0 0-5 0,0 0 5 1,0 0-6 7,0 0 6-8,0 0-3 7,0 0 3-5,0 0-1 4,0 0 1 1,-25 0-1-6,25 0 1-1,-32 0 1 9,32 0-1-3,-35 0 0-4,35 0 0 0,-36 0 1 0,36 0-1-1,-40 0 1 14,40 0-1-14,-50 0 2-1,50 0-2 1,-48 0 2 6,48 0-2-1,-53 0 5-6,53 0-5 0,-60 0 4 15,60 0-4-13,-66 0 5-2,66 0-5 0,-68 15 6 7,68-15-6 0,-73 19 6-6,73-19-6 1,-64 22 4 3,64-22-4-5,-61 23 1 11,61-23-1-8,-49 22 1-3,49-22-1 0,-48 28-1 8,48-28 1-3,-39 32-4-5,39-32 4 0,-38 30-6 9,38-30 6-2,-27 34-41-6,27-34 41-1,-26 39-120 8,26-39 120-2,0 13-246-6,0-13 246 0,0 15-408 9,0-15 408-3</inkml:trace>
    </iact:actionData>
  </iact:action>
  <iact:action type="add" startTime="22528">
    <iact:property name="dataType"/>
    <iact:actionData xml:id="d4">
      <inkml:trace xmlns:inkml="http://www.w3.org/2003/InkML" xml:id="stk4" contextRef="#ctx0" brushRef="#br0">26711 3080 713 0,'0'0'0'4,"0"0"129"-4,0 0-129 0,0 0 178 5,0 0-178-5,0 0 125 7,0 0-125-7,171 3 94 8,-171-3-94-7,75 0 100 6,-75 0-100-7,96 0 71 9,-96 0-71-8,120-15 64 4,-120 15-64-4,141-16 47 10,-141 16-47-11,154-20 37 7,-154 20-37-7,168-28 40 7,-168 28-40-7,177-28 39 7,-177 28-39-7,184-22 36 9,-184 22-36-9,190-24 25 7,-190 24-25-7,184-13 38 16,-184 13-38-16,172-8 42 0,-172 8-42 0,165-4 19 6,-165 4-19-6,144-3 27 17,-144 3-27-17,122-2 15 0,-122 2-15 0,100 0 16 16,-100 0-16-10,68 0 14-6,-68 0-14 0,45 0 17 2,-45 0-17 0,17 0 13-1,-17 0-13 1,7 0 14 15,-7 0-14-12,0 0 5-4,0 0-5-1,0 0 0 0,0 0 0 0,0 0-1 6,0 0 1-6,-30 0-4 8,30 0 4-6,-87 20-2 9,87-20 2-8,-136 27 0-3,136-27 0 0,-186 26 2 16,186-26-2-11,-213 18 6-5,213-18-6 1,-220 15 10-1,220-15-10 0,-225 12 22 8,225-12-22-3,-212 8 5-5,212-8-5 0,-194 12 6 10,194-12-6-3,-188 10 9-7,188-10-9 0,-165 12 4 15,165-12-4-7,-150 12 5-8,150-12-5 0,-129 5 0 1,129-5 0-1,-100 3-1 14,100-3 1-9,-64 0 0-5,64 0 0 0,-30 0-2 0,30 0 2 0,-13 0-2 11,13 0 2-5,0 0-3-6,0 0 3 1,0 0-4 6,0 0 4-7,26 0 0 6,-26 0 0-6,94 0 0 6,-94 0 0-2,144 0 1 4,-144 0-1-3,187 0 0-5,-187 0 0 0,220 0-3 14,-220 0 3-12,236 0-4-2,-236 0 4 0,226 0-4 8,-226 0 4-2,212 0-1-5,-212 0 1-1,174 0 0 13,-174 0 0-11,141 0 3-2,-141 0-3 0,110 0 0 21,-110 0 0-19,81 0 1-2,-81 0-1 2,57 0 4 1,-57 0-4-2,28 0 0-1,-28 0 0 2,8 0 2 12,-8 0-2-9,0 0 1-5,0 0-1 0,0 0 0 0,0 0 0 0,-28 0-4 9,28 0 4-9,-97 0-5 11,97 0 5-6,-152 0 0-5,152 0 0 0,-209 0 1 8,209 0-1-2,-238 0 0-5,238 0 0-1,-253 0 3 15,253 0-3-9,-241-8 8-6,241 8-8 1,-225-15 12-1,225 15-12 0,-200-9 2 9,200 9-2-4,-165-2 3-5,165 2-3 0,-138-3 0 17,138 3 0-12,-100 0-3-5,100 0 3 1,-59 0-1-1,59 0 1 0,-36 0 0 9,36 0 0-2,-7 0-1-7,7 0 1 2,0 0 0 4,0 0 0-6,43-5 3 11,-43 5-3-8,117-6 1-3,-117 6-1 0,180 0 3 14,-180 0-3-14,218 0 3 1,-218 0-3-1,245 0 0 7,-245 0 0-5,243 20-9 6,-243-20 9-3,222 13-3-4,-222-13 3-1,197 15-2 9,-197-15 2 3,154 10 0-10,-154-10 0 0,119 12 0 0,-119-12 0 7,84 8 3-9,-84-8-3 1,52 7 0-1,-52-7 0 0,32 2 2 6,-32-2-2-4,13 3 1 6,-13-3-1-2,0 0 0-6,0 0 0 0,0 8-1 6,0-8 1-3,-73 17-6 1,73-17 6-2,-124 17-6 5,124-17 6-5,-180 20 0 7,180-20 0-5,-202 14 0-4,202-14 0 0,-194 5 1 8,194-5-1-6,-175 6 1 9,175-6-1-8,-141 2 6-3,141-2-6 2,-104 9 0 2,104-9 0-4,-74 8 1 10,74-8-1-5,-41 7 1-4,41-7-1-1,-14 0 1 7,14 0-1 1,0 0 0-8,0 0 0 0,0 0 2 8,0 0-2-8,72 5 7 9,-72-5-7-9,126 8 4 6,-126-8-4 0,182 11 0-6,-182-11 0 0,220 14-2 7,-220-14 2 0,232 7-2-5,-232-7 2-1,233 7 0 5,-233-7 0-6,197 3 1 14,-197-3-1-12,155 0 3-2,-155 0-3 1,111 0 3 6,-111 0-3 0,71 0 0-4,-71 0 0 0,36 0 2 5,-36 0-2-7,16 0 1-1,-16 0-1 0,0 0 1 8,0 0-1-1,0 0-1-6,0 0 1 2,0 3-2-1,0-3 2 0,-5 0-5 3,5 0 5-5,-52 4-15 9,52-4 15-7,-64 0-2 12,64 0 2-9,-79 5-13-5,79-5 13 1,-77 8-41-1,77-8 41 0,-71 14-77 9,71-14 77-7,-77 14-131 6,77-14 131-6,-72 20-193 7,72-20 193-8,-21 6-267-1,21-6 267 0,-11 8-477 8,11-8 477-3</inkml:trace>
    </iact:actionData>
  </iact:action>
  <iact:action type="add" startTime="28732">
    <iact:property name="dataType"/>
    <iact:actionData xml:id="d5">
      <inkml:trace xmlns:inkml="http://www.w3.org/2003/InkML" xml:id="stk5" contextRef="#ctx0" brushRef="#br0">26343 18820 390 0,'0'0'0'3,"0"0"147"-2,0 0-147 0,0 0 159 5,0 0-159-6,0 0 148 6,0 0-148-6,0 0 92 7,0 0-92-7,0 0 85 8,0 0-85-7,0 0 63 8,0 0-63-9,0 0 46 7,0 0-46-7,164-29 44 7,-164 29-44-7,47-18 21 6,-47 18-21-6,50-26 41 7,-50 26-41-6,53-26 50 6,-53 26-50-7,54-25 46 8,-54 25-46-6,58-19 44 4,-58 19-44-6,56-26 41 9,-56 26-41-9,56-31 25 7,-56 31-25-7,52-25 21 6,-52 25-21-6,49-32 16 8,-49 32-16-8,57-30 14 8,-57 30-14-8,55-36 14 12,-55 36-14-12,59-32 14 2,-59 32-14-1,54-33 15 7,-54 33-15-8,43-24 13 8,-43 24-13-8,41-30 14 5,-41 30-14-5,39-27 4 10,-39 27-4-10,33-32 4 7,-33 32-4-7,31-25 2 9,-31 25-2-9,33-25 2 5,-33 25-2-3,28-22 5 4,-28 22-5-5,26-26 4 7,-26 26-4-7,27-25 5 5,-27 25-5-6,23-30 2 5,-23 30-2-5,24-26 1 10,-24 26-1-10,26-26 1 6,-26 26-1-6,17-25 0 10,-17 25 0-10,23-19 0 5,-23 19 0-5,21-26 2 8,-21 26-2-8,26-23 5 9,-26 23-5-7,24-25 4 4,-24 25-4-4,23-25 3 4,-23 25-3-6,34-24 8 8,-34 24-8-6,27-35 3 9,-27 35-3-9,32-31 2-2,-32 31-2 0,31-33 2 15,-31 33-2-13,30-34 3-2,-30 34-3 0,28-30 2 13,-28 30-2-12,32-38 3-1,-32 38-3 1,24-31 5 1,-24 31-5-2,29-30 5 10,-29 30-5-10,28-28 6 7,-28 28-6-6,26-29 8 6,-26 29-8-5,29-28 5 1,-29 28-5-2,24-31 4 8,-24 31-4-9,25-30 3 7,-25 30-3-6,23-37 2 6,-23 37-2-5,26-37 2 4,-26 37-2-5,26-34 3 2,-26 34-3 0,21-30 1 2,-21 30-1-5,20-31 2 9,-20 31-2-9,16-21 1 6,-16 21-1-5,14-22 0 6,-14 22 0-7,14-13 2 9,-14 13-2-9,10-17 2 5,-10 17-2-5,10-17 1 8,-10 17-1-8,13-22 1 8,-13 22-1-8,17-32 1 8,-17 32-1-8,19-36 0 8,-19 36 0-8,15-45 0 6,-15 45 0-6,20-50 0 7,-20 50 0-6,25-57 0 6,-25 57 0-7,15-56 2 6,-15 56-2-4,25-56 2 4,-25 56-2-6,20-56 2 10,-20 56-2-10,21-51 0 7,-21 51 0-7,20-56 1 9,-20 56-1-9,14-56 2 4,-14 56-2-4,21-64 0 9,-21 64 0-8,16-66 0 6,-16 66 0-6,13-59 0 3,-13 59 0-3,11-67 0 7,-11 67 0-8,9-57 1 9,-9 57-1-9,10-44 2 7,-10 44-2-7,6-37 1 5,-6 37-1-4,7-20 0 6,-7 20 0-7,2-17-1 10,-2 17 1-9,0-13 0 4,0 13 0-5,3-14 0 7,-3 14 0-7,0-18 1 8,0 18-1-8,4-14 1 9,-4 14-1-8,4-11 0 5,-4 11 0-6,3-14 2 8,-3 14-2-8,0-13 1 8,0 13-1-8,0-14 0 8,0 14 0-8,0-20 0 8,0 20 0-7,0-15 0 5,0 15 0-5,0-25 1 3,0 25-1-2,0-22 1 4,0 22-1-6,0-19 0 9,0 19 0-8,0-15-1 6,0 15 1-5,0-17 0 4,0 17 0-4,0-8 1 3,0 8-1-5,0-5 1 6,0 5-1-6,0-9 0 10,0 9 0-10,0-8 0 9,0 8 0-5,0-3 0-4,0 3 0 1,0-6 0 8,0 6 0-9,0-11-1 6,0 11 1-6,0-12 0 8,0 12 0-2,0-11 1-5,0 11-1-1,0-17 1 8,0 17-1-7,0-17 0 6,0 17 0-5,0-19 1 5,0 19-1-1,-7-20 0-6,7 20 0 0,-12-20 1 8,12 20-1-8,-13-22 4 12,13 22-4-10,-20-20 0-2,20 20 0 0,-20-20 4 10,20 20-4-6,-28-28 3-4,28 28-3 1,-32-25 2 13,32 25-2-12,-36-26 5-2,36 26-5 0,-32-22 9 14,32 22-9-9,-40-19 12-5,40 19-12 0,-44-23 11 0,44 23-11 1,-45-19 21 7,45 19-21-6,-48-20 14 10,48 20-14-9,-52-20 13-3,52 20-13 0,-55-22 12 7,55 22-12-5,-67-22 15 4,67 22-15 1,-68-30 14-7,68 30-14 0,-75-27 21 6,75 27-21-4,-77-25 21 9,77 25-21-10,-74-26 15-1,74 26-15 0,-71-21 11 8,71 21-11-8,-75-24 17 6,75 24-17-5,-76-23 11 8,76 23-11-9,-85-22 9 4,85 22-9-3,-86-22 13 6,86 22-13-7,-100-20 15 9,100 20-15-9,-107-14 15 6,107 14-15-6,-109-17 18 8,109 17-18-8,-111-8 10 8,111 8-10-8,-110-13 11 10,110 13-11-10,-103-7 9 6,103 7-9-5,-106-9 5 5,106 9-5-6,-107-4 0 6,107 4 0-6,-109-4 0 10,109 4 0-10,-118-5 0 7,118 5 0-7,-111-3 0 6,111 3 0-5,-106-4 0 6,106 4 0-7,-103-1 0 7,103 1 0-7,-101-4 0 9,101 4 0-9,-100 0 0 6,100 0 0-6,-100 0 0 8,100 0 0-8,-100 0 0 8,100 0 0-8,-99 0 0 5,99 0 0-5,-100 0 0 9,100 0 0-9,-97 0 0 8,97 0 0-8,-97 0 0 7,97 0 0-7,-87 4 0 6,87-4 0-6,-84 0 0 9,84 0 0-9,-84 1 0 8,84-1 0-8,-83 4 0 8,83-4 0-8,-90 3 0 7,90-3 0-7,-91 9 0 7,91-9 0-7,-93 4 0 8,93-4 0-8,-91 9 0 8,91-9 0-8,-87 9 0 7,87-9 0-7,-87 11 0 7,87-11 0-7,-93 12 0 7,93-12 0-7,-88 16 0 9,88-16 0-9,-93 21 0 7,93-21 0-7,-92 19 0 7,92-19 0-7,-88 18 0 10,88-18 0-10,-81 17 0 6,81-17 0-5,-80 18 0 5,80-18 0-6,-68 17 0 7,68-17 0-7,-64 13 0 8,64-13 0-8,-59 12 0 8,59-12 0-7,-61 15 0 7,61-15 0-8,-54 10 0 6,54-10 0-5,-50 12 0 6,50-12 0-5,-54 8 0 5,54-8 0-3,-52 11 0-2,52-11 0-1,-48 12 0 6,48-12 0-6,-52 13 0 7,52-13 0-7,-51 15 0 9,51-15 0-8,-54 17 0-2,54-17 0 0,-53 17 0 7,53-17 0-6,-51 16 0 5,51-16 0-6,-39 14 0 8,39-14 0-8,-38 14 0 6,38-14 0-5,-36 14 0 5,36-14 0-6,-32 14 0 10,32-14 0-10,-29 17 0 6,29-17 0-6,-26 12 0 7,26-12 0-7,-20 13 0 8,20-13 0-8,-21 8 0 7,21-8 0-7,-16 16 0 9,16-16 0-9,-17 11 0 7,17-11 0-7,-19 17 0 8,19-17 0-8,-20 17 0 7,20-17 0-6,-17 19 0 7,17-19 0-7,-15 26 0 3,15-26 0-4,-16 24 0 10,16-24 0-10,-16 25 0 6,16-25 0-4,-11 29 0 6,11-29 0-7,-14 25 0 4,14-25 0-4,-11 34 0 5,11-34 0-6,-12 33 0 8,12-33 0-7,-13 42 0 5,13-42 0-4,-7 45 0 5,7-45 0-6,-16 51 0 7,16-51 0-7,-17 54 0 2,17-54 0-2,-10 50 0 7,10-50 0-7,-14 51 0 7,14-51 0-7,-10 54 0 5,10-54 0-4,-13 55 0 2,13-55 0-1,-10 59 0 2,10-59 0-4,-7 62 0 6,7-62 0-4,-7 62 0 2,7-62 0-4,-5 62 0 5,5-62 0-4,0 64 0 4,0-64 0-5,-1 61 0 5,1-61 0-5,0 65 0 6,0-65 0-6,-3 74 0 6,3-74 0-6,-4 68 0 4,4-68 0-5,0 65 0 5,0-65 0-5,0 56 0 9,0-56 0-9,0 42 0 7,0-42 0-6,0 33 0 6,0-33 0-7,0 32 0 7,0-32 0-7,0 30 0 7,0-30 0-6,0 31 0 7,0-31 0-8,13 30 0 7,-13-30 0-7,20 40 0 7,-20-40 0-7,17 41 0 7,-17-41 0-7,18 52 0 8,-18-52 0-8,23 44 0 8,-23-44 0-8,17 49 0 5,-17-49 0-5,21 45 0 9,-21-45 0-8,20 37 0 5,-20-37 0-6,25 38 0 10,-25-38 0-10,17 31 0 4,-17-31 0-4,26 37 0 10,-26-37 0-10,20 40 0 7,-20-40 0-7,16 36 0 8,-16-36 0-8,21 30 0 8,-21-30 0-8,11 20 0 6,-11-20 0-6,13 17 0 9,-13-17 0-9,16 20 0 7,-16-20 0-6,18 13 0 4,-18-13 0-5,26 20 0 7,-26-20 0-6,30 24 0 8,-30-24 0-9,33 19 0 8,-33-19 0-7,41 26 0 3,-41-26 0-2,43 19 0 4,-43-19 0-5,45 25 0 6,-45-25 0-6,48 25 0 6,-48-25 0-7,45 22 0 5,-45-22 0-4,41 20 0 6,-41-20 0-7,36 20 0 9,-36-20 0-9,30 17 0 9,-30-17 0-9,27 14 0 4,-27-14 0-3,23 17 0 7,-23-17 0-7,24 14 0 5,-24-14 0-3,24 13 0 4,-24-13 0-7,20 18 0 6,-20-18 0-5,20 17 0 6,-20-17 0-7,19 19 0 8,-19-19 0-7,17 8 0 4,-17-8 0-4,16 18 0 6,-16-18 0-7,16 8 0 6,-16-8 0-6,21 11 0 10,-21-11 0-10,17 15 0 7,-17-15 0-7,17 17 0 6,-17-17 0-6,25 13 0 8,-25-13 0-7,25 17 0 5,-25-17 0-5,27 15 0 7,-27-15 0-8,32 19 0 6,-32-19 0-6,29 17 0 8,-29-17 0-8,32 13 0 7,-32-13 0-6,32 17 0 8,-32-17 0-9,29 15 0 5,-29-15 0-4,30 17 0 7,-30-17 0-7,26 13 0 5,-26-13 0-6,24 12 0 10,-24-12 0-9,24 13 0 7,-24-13 0-2,26 12 0-6,-26-12 0 1,21 11 0 8,-21-11 0-5,23 14 0-4,-23-14 0 0,23 12 0 10,-23-12 0-5,19 8 0-5,-19-8 0 0,16 11 0 9,-16-11 0-8,16 6 0 12,-16-6 0-11,16 7 0-2,-16-7 0 0,13 12 0 9,-13-12 0-6,11 5 0-3,-11-5 0 0,12 10 0 8,-12-10 0-8,11 11 0 9,-11-11 0-2,11 6 0-7,-11-6 0 1,10 8 0 4,-10-8 0-5,13 5 0 15,-13-5 0-13,20 12 0-1,-20-12 0 4,16 5 0-5,-16-5 0 0,16 14 0 8,-16-14 0-7,16 6 0 5,-16-6 0-3,14 11 0 8,-14-11 0-9,13 8 0-2,-13-8 0 0,12 6 0 9,-12-6 0-3,13 12 0-6,-13-12 0 0,13 5 0 8,-13-5 0-2,15 14 0-6,-15-14 0 1,13 6 0 8,-13-6 0-7,19 6 0 2,-19-6 0-4,17 8 0 6,-17-8 0-4,16 5 0 6,-16-5 0-7,11 12 0 3,-11-12 0-3,12 3 0 11,-12-3 0-9,9 5 0-3,-9-5 0 0,6 6 0 6,-6-6 0-4,5 6 0 5,-5-6 0-5,9 5 0 3,-9-5 0 1,12 6 0-6,-12-6 0 0,16 9 0 8,-16-9 0-8,24 10 0 9,-24-10 0-8,23 7 0 5,-23-7 0-4,28 13 0 9,-28-13 0-9,33 11 0-2,-33-11 0 0,32 8 0 11,-32-8 0-11,28 13 0 10,-28-13 0-8,30 9 0-2,-30-9 0 0,31 15 0 10,-31-15 0-5,27 15 0-5,-27-15 0 0,36 17 0 8,-36-17 0-3,34 13 0-4,-34-13 0-1,39 17 0 8,-39-17 0-6,38 8 0 11,-38-8 0-11,39 12 0-2,-39-12 0 0,37 12 0 6,-37-12 0-6,42 2 0 9,-42-2 0-3,42 11 0-6,-42-11 0 0,44 6 0 9,-44-6 0-4,43 11 0-5,-43-11 0 0,41 2 0 11,-41-2 0-6,39 5 0-5,-39-5 0 1,34 8 0 7,-34-8 0-3,34 4 0-5,-34-4 0 0,41 5 0 9,-41-5 0-5,36 10 0 0,-36-10 0 0,41 5 0 13,-41-5 0-15,39 6 0-2,-39-6 0 0,40 6 0 0,-40-6 0 0,44 3 0 8,-44-3 0-2,45 2 0-6,-45-2 0 0,40 3 0 10,-40-3 0-7,45 5 0-1,-45-5 0 0,44 7 0 17,-44-7 0-17,48 5 0-1,-48-5 0-1,48 5 0 0,-48-5 0 0,44 8 0 12,-44-8 0-9,48 7 0-3,-48-7 0 0,50 0 0 18,-50 0 0-15,46 0 0 2,-46 0 0-4,49 0 0 0,-49 0 0-1,41 0 0 0,-41 0 0 0,36 0 0 16,-36 0 0-11,38 0 0-4,-38 0 0-1,30 0 0 0,-30 0 0 1,28 0 0 8,-28 0 0-9,32 0 0 15,-32 0 0-13,27 0 0 0,-27 0 0-1,34 0 0-1,-34 0 0 2,27 0 0 10,-27 0 0-9,32 0 0-1,-32 0 0 0,28 0 0 0,-28 0 0-2,28 0 0 18,-28 0 0-13,28-7 0-5,-28 7 0 0,30-8 0 0,-30 8 0 0,28-5 0 15,-28 5 0-14,32-12 0-1,-32 12 0 0,32-8 0 22,-32 8 0-22,32-11 0 0,-32 11 0 0,32-11 0 0,-32 11 0 0,29-10 0 15,-29 10 0-13,27-9 0-2,-27 9 0 0,23-8 0 14,-23 8 0-8,18-7 0-5,-18 7 0-1,16-11 0 1,-16 11 0-1,16-6 0 13,-16 6 0-6,16-11 0-7,-16 11 0 0,18-9 0 1,-18 9 0-1,22-10 0 7,-22 10 0-6,19-15 0 8,-19 15 0-3,19-11 0-4,-19 11 0 0,17-11 0 4,-17 11 0-4,16-8 0 0,-16 8 0-2,18-12 0 15,-18 12 0-9,18-14 0-5,-18 14 0-1,16-11 0 0,-16 11 0 0,12-10 0 10,-12 10 0-5,13-16 0-5,-13 16 0 1,7-14 0 8,-7 14 0-8,10-5 0 4,-10 5 0-5,8-12 0 7,-8 12 0-5,3 0 0 3,-3 0 0-5,2 0 0 9,-2 0 0-3,0 0 0-6,0 0 0 0,0 0 0 9,0 0 0-9,0 0 0 6,0 0 0-6,0 0-7 8,0 0 7-7,0 0-59 5,0 0 59-6,0 0-74 8,0 0 74-8,0 0-96 8,0 0 96-6,0 0-165 3,0 0 165-5,-17 0-207 6,17 0 207-6,-10 0-361 10,10 0 361-10,-6 0-1050 8,6 0 1050-2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1T03:12:52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652">
    <iact:property name="dataType"/>
    <iact:actionData xml:id="d0">
      <inkml:trace xmlns:inkml="http://www.w3.org/2003/InkML" xml:id="stk0" contextRef="#ctx0" brushRef="#br0">30904 9976 640 0,'0'0'116'4,"0"0"14"0,0 0-44 3,0 0-34 1,0 0-9-2,0 0-14 2,0 0 1 1,-40 0 14-1,14 0 1-1,-2 0 22 0,-5 0 6 4,-8-2-27-6,-8-5 8 4,-5-1-17-2,-9 3-4-1,-11-7 3 2,-8 2-7 0,0-5-2-1,-2 0 2 20,-3 1-9-27,-7-2-1 2,-2 2 4 2,-8 4 0 4,-7-3-7-3,4 2-8 4,-10 0 16-3,8-3-13 4,-3 2 6-2,-9 2-3 4,5-1-12-9,-18 1 16 9,7 3-9-10,6-2-1 9,8 1 3-8,9-1 1 3,7 1-7 5,10-1 2-8,3-2-6 7,3 1 2-3,4-3 3 6,1 6 2-11,-2 1-2 7,-2 2 1-2,4 2 1 1,2-1 3-3,-6 1-5 4,3-2 0 1,-4 2 3-5,-12 0-5 2,-7-5 0 2,-1 2 2-3,-7-2-6 1,7 0 4 1,2 1-3-1,2 2 0 0,6 3 0 2,-3 1 2 0,-6 0-2-4,-5 0 2 2,0-4 0 3,-3 4 3-6,11-2-6 6,2-4 4 0,2 2-1-5,-4 3 0 2,-2-1 0 2,5-2 5-4,0 4-2 4,-1 0-5 0,3 0 6-5,2 0-2 6,9 0-3-2,7 0 2-3,-2 0-4 2,5 0 0 1,6 0 0 1,-5 0 0-2,4 0 0 0,2 0 0 0,-1 0 0 4,8 0 0-8,2-3 0 5,-1-3 0 2,2 2 0-2,3-3 0-4,-5 1 0 4,-1 4 0 0,-11-4 0 9,-9 3 0-13,-5-3 0-3,-8 1 0 8,-6 0 0-2,-13 0 0 2,-2-2 0-4,-10 2 0 3,1 0 0 3,-6-2 0-8,-6-1 0 6,-8-1 0-2,-1-2 0 2,0 2 0 0,5 1 0-5,-2-4 0 4,-5-1 0 2,2-4 0-4,14 6 0 0,9-3 0 6,25 8 0-7,17 3 0 3,18 3 0-3,11 0 0 4,11 0 0 3,6 0 0-9,5 9 0 7,-4-1 0-5,6 4 0 2,-5-1 0 3,-8 3 0-5,-2 0 0 4,-1 2 0 4,-12 4 0-11,-2 1 0 7,4-1 0-4,1-5 0 2,7 0 0 4,8-5 0-8,7 2 0 7,10-9 0 3,1 0 0-11,9 1-10 6,-1-4 1-3,7 0 4 3,0 0 4 0,0 0 1 1,0 0 3-2,0 7-3 1,0 10-1-5,0 11 0 8,0 12 0-4,0 5 1 6,0 5-1-11,0 3 2 7,0 3-3-2,0 4 1 1,0-2 0-3,0 4 1 2,0 12-1 1,0 3 1 0,0 11 0-1,0 11 0 2,0-4 0 1,3 0 0-6,4-8 0 4,2-2 0 3,-5-10 0-7,1 4 0 9,-5 3 3-12,0 5-3 8,0 3-3-3,0-1 3 6,0 0 1-10,0-5-1 6,0 2 0 3,-2-7 0-4,-8-3 1-2,1-8-1 4,5-12 2 1,0 3-2-6,-1 8-2 6,-2 6 2-5,3 0 1 3,-3 4-1 2,-6-11 0-6,1-3 1 3,3-16-1 4,-4-8-1-6,7-13 1 3,2-12 0 0,1-3 0-1,0-2 0 1,3 2 0-1,-3 3 0 1,3 6 0 1,-4 4 0-2,0 6 0-1,-4 4 1 3,1 1-1 0,3 2-1-4,-3 0 1 1,1-9 0 2,-2-2 0 0,6-2 1 1,0 7-1-5,-7 0 0 5,7-3 0-3,0-3-1 3,-1-5 1-2,0-6 1 1,-1 0-1-1,4 0 0 3,0 0 0-5,0 3 0 1,0 0 0 3,0 3 1-1,0 2-1-2,0 3 1 3,0 2-1-2,0-7 0 1,0-3 0-1,0-2 0 0,0-7-1 1,0-1 1 0,0-3 0-1,0 0 0 2,0-4 0-3,0 2 0 3,0 5 1-2,0-2-1 1,0 7 1-1,0 1-1 0,4 4 0-1,2 5 0 2,-2 1 0 1,5-1 0 0,-7 1 0-3,0-6 0-1,3-3 0 5,-2-1 0-2,-3-1 0-1,3-1 0 1,0 3 2-3,4 0-2 5,-4-2-2-3,-3-7 2-2,1 1-1 5,-1-6 1-1,0 2 0-6,0-2 0 7,0 5 0-2,0 7 0-1,0 5 0 0,0 8 0 0,0-2-1 0,3-2 1 2,-3-11-2-2,0-1 2 0,0-4 1 3,0-5-1-3,4 4 0 1,4 0 0-1,6 9-2 1,12 0 0-2,18 6-1 0,17-2 1 6,31 0 1-8,23 3 0 8,15-3 1-8,15 3 0 3,2-1 1 2,3 4 3 2,7 1-3-9,-2-1 2 5,2-3-3 4,-10-6-5-6,-3-6 0 2,-3-5 4 2,-11-3 1 0,-5 0 0-2,-8 0 0-2,-4-6 0 4,-6-5 2 1,-5-2-2-6,-2-2 1 2,0 5 0 1,0-3 2 4,1 2-1-2,-1 0-1-6,-2 3 3 6,-9-1 0-1,-6 7-1 4,-2-1 1-10,-5 3 3 9,-4 0 0-8,11 0-7 6,-2 0 0-2,4 0 0 2,-1 0 0 1,-7 0 0-5,3 0 0 2,1 0 0 2,-1 0 0-4,11-12 0 5,3-1 0-6,2 1 0 5,9 1 0-2,-1 0 0 2,0 2 0-3,-4 1 0 1,-3 5 0 3,-10 1 0 3,2 2 0-11,-5 0 0 6,1 0 0-2,11-3 0 1,-6 3 0 2,1 0 0-2,-7 0 0 1,-7 0 0 1,3 0 0-6,-3 0 0 5,-1 0 0 0,-2 0 0 0,-3 0 0 1,6 0 0-3,-3 3 0 0,-1 2 0 8,-2-3 0-14,-8 4 0 8,0-2 0 2,-2-1 0-1,0-1 0-5,1-2 0 4,-4 0 0 0,-2 0 0 0,8 0 0 1,-4 0 0-2,5 0 0 1,4-2 0 0,-2-5 0-4,1 1 0 6,2 1 0-1,-1 3 0-3,1-5 0 2,-2 6 0-2,-7-6 0 1,9 7 0 2,-4 0 0-4,-2 0 0 3,3 0 0 0,-1 0 0 0,-5 0 0-3,9 0 0 4,1 0 0 0,6 0 0 5,-3 0 0-12,-2 0 0 6,-11 0 0-1,6 0 0-1,-1 0 0 2,-2 0 0 0,16 0 0-2,-6 0 0 3,-6 0 0-3,-1 0 0 2,-11 0 0 1,1 0 0 5,-1 0 0-12,-1 0 0 5,2-5 0 0,-4 1-3 0,-5 4 2 2,9 0 1-5,-1 0 0 7,8 0-7-3,-2 0 3-4,-1 0-3 3,3 0 6 2,-2 0-4-1,2 0 1 0,-4-4-1-2,-5 0-1 2,-5-1 6-1,-6 2-5 2,-1 3 1-3,-6-2 4 2,0 2-2 1,2 0-1-5,-8 0 3 5,2 0 0 0,3 0-2-1,2-3 1-5,1-1 1 5,9 2-3 1,-4-4 2-1,2-1-3 2,-3-3 1-6,-2 3 2 7,-10 0 0-3,2 5-4-4,-13-4 2 3,0 0-1 1,2 1-1 2,-7-1 3-6,1 0-2 5,-2 1 4-1,2-1-4 2,1 0 3-7,-3 1 0 7,0 0 1-3,-1 1 0 2,-6 4 0-5,5-3 0 4,-8 0-1 0,-4 3 0-1,3 0 1 1,-3 0 0-1,9 0 0 2,-5 0 0-2,6 0 0-2,0 0 0 5,-5 0 0-4,6 0 0 2,-6 0-1 2,2 0 1-5,-4 0 0 3,3 0-1 2,-2 0 1-7,2 0 0 8,1 0-1-3,0 0-1-3,1 0 1 2,0 0 1 3,2 0-1-3,-4 0 0 3,-1 0-1-6,-5 0 0 2,3 0-1 4,-3 0-4-3,0 0-5 2,0 0-5-3,0 0-2 1,4-13-2 1,5-6 8-1,-2-11 3 1,3-3 4-1,0-5-2 4,-6-5 5-8,5-5 1 6,-3 0-2-1,-5-2-1 2,-1-5 0-7,0-6 4 5,0-3 1 0,0-6 0 1,0-6 0-2,8-11-1-1,-3-9 1 4,-2-2 0-2,5-1 1-5,-6 9-1 6,0 9 0 1,4 4 0 0,-6 2 0-8,3-7 0 8,1-4 0-1,-1-4 0 5,1-6 0-12,-1 6-1 2,0 0 1 3,-3-3 0 1,0 9 0-2,0-3 0 2,0 8 1 4,0 7-1-8,0 4 0 5,0 8 0-1,0 4 0-2,0 6 0 1,0-1 1 0,0 4-1 1,0 0 1 2,0-2-1-5,0 4 0 3,0-3 0-2,0-5 0 5,0-1 0 1,0-2 0-10,0 0 0 6,0 3 0 0,0-1-1-2,0 7 1 2,0 7 0 0,-6 7 0-4,2-4 0 6,1 6 0-5,-1 3 0 6,1-1 0-4,-3 13-1 2,4-1 1-6,0 12 1 5,-1 1-1 0,3 2-2 0,-8 2-1 1,3-6-6 0,-4 1 1-5,-6-7 6 5,-2-5-1-3,-3 0 3 2,-3 0-1 0,-2-1 0 6,-4-4 0-12,-4-4 0 4,-1 3 1 4,4 0 1-4,-1 7-1 1,5 5 0 7,2 3 2-12,-5 1-2 4,5-2 0 7,-3 4 0-11,4 0 0 5,-3 1 0 2,1 4 0-4,2-2 3 4,-6 2-3-2,1 0 1 2,-5 0 0 0,5 0-1-5,-4 0 0 4,5 0 0 0,2 6 3 0,1-1-3 1,2-1 0-4,3-4 1 5,0 1-1-1,3 3 0-5,0-1 0 3,-1 2 1 3,-2 3 1-2,-6 1-1-3,2 6 0 1,-6-5 1 9,2 2-1-13,-1-2-1 5,-2-1 1 2,-2-1-1 3,4-4 1-10,1-4-1 5,1 0 0 1,7 0 0 0,0 0 0-3,6 0 0 2,1 0 0 2,4 0 0-1,0 0 0 1,0 0 1-3,-2 0-1 4,-1 0 1-5,4 0-1 0,-2 0 0 6,7 0 1-2,0 0-1-5,-1 0 0 2,-1 0 0 6,1 11-1-7,3 11-21 5,0 10-105-7,0-2-50 6,0-18-53-1,0-2-123 2</inkml:trace>
    </iact:actionData>
  </iact:action>
  <iact:action type="add" startTime="35292">
    <iact:property name="dataType"/>
    <iact:actionData xml:id="d1">
      <inkml:trace xmlns:inkml="http://www.w3.org/2003/InkML" xml:id="stk1" contextRef="#ctx0" brushRef="#br0">4452 18733 59 0,'0'0'57'6,"0"0"8"1,0 0-8-1,0 0 9 2,0 0-5 0,0 0-9 1,0 0-13-4,0 0-1 3,0 0 14 0,0 0 6 0,0 0 18-2,0 0 4 2,0 0-9 0,0 0-7 1,0 0 3-4,0 0-15 3,0 0-5 3,0 0 4-6,0 0-6 2,0 0 2 0,0 0-6 1,0 0-9 0,0 0-4-1,0 0 2 0,0 0-4 1,0 0-7 0,3 0-4-2,10 0-7 2,4 3-2 1,2-3-1-2,6 0-1-1,2 0 1 2,-4 0 3 0,11 0-1 0,-2 0 1-2,-5 5 1 2,7-5-1 1,-7 6 1 7,9-6 0-15,-4 6-3 5,5-6-5 3,2 0 3-2,6 0 0 0,2 0-1 1,1 0-2-2,6 0-1 4,2 0 5-5,4 0 2 4,4 0 1-2,4 0-3 0,-4 0 2 0,-4 0-5 1,0 0 1 0,-7 0-1-1,-3 5-1 0,-2-5 1 4,-9 0 2-5,-3 0-4 1,-6 2 0 0,-8-2 0 0,-9 0 3 1,-7 0-3 0,-6 0 1-3,0 0-1 4,0 0 0-2,0 0 0 2,0 0-3-4,0 0 2 4,0 0 0-2,0 0-3 1,0 0-3-2,-13 0 3 3,-31 0 4-2,-27 0 7 3,-21 0-7-5,-8 0 2 2,-8 0 1 2,-9 0-2 0,10 0-1-5,-1 0 0 5,10 0 3-1,12 0-3-1,4 0 0-1,14 0 1 2,11 0-2 0,21 0 1 1,14 0 0-3,10 0 0 0,12 0-1 2,0 0-1-1,0 0-6 0,40 0-1 2,31 0 8-1,32 0 1 1,18-7 0-4,27-5 1 4,4 4-1-3,2-9 0 3,-9 5 2-3,-25 4-2 2,-15-6 1 1,-18 4 2-3,-11 3 1 1,-16 1-2 1,-15-2-1 0,-21 8 1 0,-12 0-1-2,-9 0-1 2,-3 0 0-1,0 0-4 2,-44 0-2-2,-35 0 6 2,-43 8 2-2,-24 5 4 2,-17-13-6-4,-1 0 1 4,15 0 2-2,26 0-2 1,29 0 1-2,27 0 0 3,26 0-2-2,18 0 0 1,19 0 0-3,4-7 0 3,0 7-2 1,0 0-2-4,27-6 4 4,14 6 11 0,5-4-11-2,-5 0-2 2,-5-2-5-4,0-5-29 3,-2 0-77 1,5-2-65-1,-27 6-83-4,1 7-547 4</inkml:trace>
    </iact:actionData>
  </iact:action>
  <iact:action type="add" startTime="37081">
    <iact:property name="dataType"/>
    <iact:actionData xml:id="d2">
      <inkml:trace xmlns:inkml="http://www.w3.org/2003/InkML" xml:id="stk2" contextRef="#ctx0" brushRef="#br0">6913 18584 234 0,'0'0'153'3,"0"0"-62"3,0 0 14 3,0 0-6-2,0 0-17-1,0 0-13 2,0 0-7-1,134 31-19-1,-110-26 1 2,4-5 4 0,4 7-8 1,4 0-1-2,0-7-9-1,0 6-16 2,4-6 0 0,-3 0-2-2,-1 0-3 3,8 0 5-1,4 0 4 0,1 0 0-1,6 0-3 9,5 0 4-15,3 0-3 7,7 0 0 0,4 0-7-4,8 0-3 5,3 0-2-1,-4 0 5 0,-7 0-7-1,-3 0 3 1,-5 0-1-1,-6 0-1 1,-4 0-3 0,-14 0 0 0,-5 0 3 0,-17 0-3-1,-9-6 1-1,-8 6-1 1,-3 0 0 1,0 0 0-3,-18 0-5 4,-36 0 3-1,-29 0 2 0,-18 11 1-1,-24 3 0 1,-14-1 2 0,-3-6-3 0,-2-1 0-3,4 0 4 4,4-6-3-3,11 0 0 3,12 0 0-4,24 0-2 3,20 0 3 1,22 0-2-2,24 0 0-1,13 0 1 2,10 0-1 1,0 0 21-2,26 0 25 2,50 0-9-4,29 11-34 3,22-4-2 4,10 0-1-7,-5-7-1 2,-9 5 0 0,-20 2 0 1,-27-7 1 1,-29 5 3-5,-25-2 4 5,-19 2 4-1,-3-5-11-2,0 6-1 1,-40-6-11 2,-40 0 12 1,-22 0 2-2,-14 0-2-3,-4 0 2 3,16 0 1 1,8-6 0-5,26 6-1 3,23 0 0 3,22 0-2-3,15-5 0 2,10 5 3-4,7-3 15 2,50 3 21 2,30 0-23-3,27 0-14 3,2 0-1-2,7 8-1 4,-11 4-1-8,-12-7-1 5,-16-5 2 0,-17 0 0 3,-21 0 0-8,-18 0-2 6,-11 0 1-2,-8 0-27 1,-9 0-28 0,0-17-66-3,0 4-86 4,-13-7-113-1</inkml:trace>
    </iact:actionData>
  </iact:action>
  <iact:action type="add" startTime="39129">
    <iact:property name="dataType"/>
    <iact:actionData xml:id="d3">
      <inkml:trace xmlns:inkml="http://www.w3.org/2003/InkML" xml:id="stk3" contextRef="#ctx0" brushRef="#br0">18321 18702 423 0,'0'0'70'3,"0"0"41"5,0 0 3-4,0 0-59 4,0 0 16 1,0 0-10-2,0 0-15-2,84 2 7 3,-64-2 14 0,12 0-4 0,5 0-4-2,6 0-11 2,11 0-1 2,7 0-16-4,10 0-10 0,10-2-6 3,4-4-1-2,2 6 0 8,5 0 2-14,0 0 4 7,5 0-5-1,3 0-4 1,5 0 0-2,-2-11-6 4,3 3-4-3,-6-10-1 1,-8 4 3-1,-3 3 2 1,-10 0 1-1,4 3-3 1,-9 3 6-2,3-2-6 1,-3 7 3 2,-3 0-5 0,6 0 0-4,-1 0 0 2,0 0-1 2,-1 0 0-2,-5 0 2-1,-11 0-1 1,-2 0-1 2,-14 0 1 0,-9 0-1-5,-10 0 0 6,-3 0 0-3,-11 0 0 3,-2 0 0-5,-3 0 0 1,-5 0 0 2,0 0-3 1,0 0-3-1,0 0 1-3,-13 0-5 4,-35 0 7-1,-25 0 3-3,-11 0 1 4,-13 0 2-1,-10 0-2 0,-9 0 0 2,-9 0-1-5,5 0 0 3,-5 0 0 0,-1 7 4-2,3-2-3 2,-3-5 0 0,-6 0-1 1,4 0 0-4,4 5 0 3,8-5-2-1,7 3 1 2,3 2-2-4,3 1 2 4,6 0 1-1,2-1-1 0,9 1 1-2,11 2 0 2,5-2-1 1,14 1 1-2,2-2 0-1,10-3 0 2,11 1 2-1,4-3-2 2,7 9 0-3,4-9 0 2,9 0 1-1,3 0-1-1,6 0 1 3,0 0-1-3,0 0 1 3,0 0 4-2,7 0 0-1,32 0 3 3,9 0-6-1,6 0 1 0,2 0-1-1,13 0 0 0,6 0 0 1,22 0-2-1,12-6 2 0,20-2-2 2,19-4 1-2,8 2 1 3,12 6 1-5,2-2 3 3,-9 1-6-1,-6-8 0 4,-6 1 2-7,-11 0 5 3,-11 4 0 1,-19-3 2 0,-18 5-2-1,-15-2-7 1,-17 1 2 0,-10 7-2 0,-13 0 3-2,-14-5-2 2,-11 5-1-2,-1 0 0 4,-7 0 0-4,-2 0-4 0,0 0 3 3,-13 0-9-1,-45 15 10-3,-27 7 0 4,-28-2 3-2,-20-8-3 3,-21-5 1-3,-11-7 0-1,-2 0 2 2,1 0 1 0,14 0-4-2,15 0 0 2,17 0 0 1,23 6-3-2,17 5 2-1,19-3 1 2,18 5-1 0,18-8 2 0,14-5-1-3,6 0 2 3,2 0 2 1,3 0 1-2,0 0 9 1,54 2-1-1,36 4-9 2,42 0-3 0,29-6 1-2,24 0 0-2,-4 0-2 4,-26 0 0-1,-30 0 0-1,-41 0 4-2,-27 0 15 5,-28 0-2-4,-15 0-2 0,-12 0-7 2,-2 0-8 1,0 5 0-2,-16-5-12-1,-42 6 9 3,-39-6 2-2,-27 0 2 1,-12 0 3-2,-4 0-1 3,12 0 0-1,19 0-3 1,21 0-3-2,27 0 3-1,25 0-1 2,21 0 1 0,9 0 0-2,6 0 0 2,6 0 5 0,61 0 6 1,50 0-1-3,44 0-7 3,22 0-2-1,2 0-1-1,-11 0-1 1,-33 0 0-1,-34 0 1-1,-34 0 0 3,-28 0 3-5,-25 0 2 5,-17 0-2-2,-3 0-3 1,0 0-3-1,-20 0-7 1,-57 0 5 1,-35 0 5-2,-24 0 2 0,0-11 1 1,14 2-1 1,19 4 2-3,19 0-2 2,14-2-2-1,25 7-3 2,19 0 3-2,22 0-1-1,4 0-16 1,32 0-37 2,47 0-35-2,-25 0-110 0,-3 7-95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1T03:14:37.8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079">
    <iact:property name="dataType"/>
    <iact:actionData xml:id="d0">
      <inkml:trace xmlns:inkml="http://www.w3.org/2003/InkML" xml:id="stk0" contextRef="#ctx0" brushRef="#br0">4591 8407 813 0,'0'0'164'6,"0"0"-77"0,0 0 22 2,0 0-31-2,0 0 1 2,0 0 1-1,0 0-24 1,0 0 9-2,190 10-8 2,-110-10 1 0,15 0-23 1,20 0 0-3,17 0-6 1,13 0-2 2,3-3-5 0,2-9-6 1,-6 7 5-5,-17-2-3 2,-9 2 5 2,-18 0-9-3,-16 2-3 2,-10-2-3 1,-15-1-6-2,-15 3 2-3,-8 0 3 5,-22 3-3-2,-8 0-1 0,-6 0 0 0,0 0 4 1,0 0-3 1,0 0-1-2,0 0-3-1,-32 6-9 4,-33 18 3 0,-38 5 4-5,-24-9 1 6,-27-5-2-3,-16-15 2 5,-2 0 0-13,-1 0-1 11,15 0 0-7,22 0 2 19,25 0-2-17,21 0 0-5,23 0-1-1,19 0 1 6,18 0 2 4,14 0 0-6,9 4 0 7,7-4 1-6,0 4-1 5,13-2 0-6,58 5-1 5,46 0-11-1,42-4 7 0,39 2 2-3,15-2-1 4,4 0 3 1,-14 0 0-4,-35-3 1-1,-27 0 0 4,-41 0 2 0,-33 3 0-2,-27-3 2 0,-27 0-1 0,-10 0-3-1,-3 0 0 5,0 0-3-8,0 0-2 7,-41 0-2-3,-56 0-1 1,-46 0 7 0,-41-9 2 3,-16-4 1-7,-2-5 3 2,12 7 3 4,27 3 1-6,35 5-1 4,29 3-1 4,27 0-4-8,21 0 1 3,22 0-2 5,18 0-2-8,11 0-2 4,0 0 0-3,0 0-11 4,34 0-9-4,23-2-34 4,8-2-64-1,3 4-48 2,-40 0-82-2,1 0-233-3</inkml:trace>
    </iact:actionData>
  </iact:action>
  <iact:action type="add" startTime="9452">
    <iact:property name="dataType"/>
    <iact:actionData xml:id="d1">
      <inkml:trace xmlns:inkml="http://www.w3.org/2003/InkML" xml:id="stk1" contextRef="#ctx0" brushRef="#br0">8026 8040 761 0,'0'0'131'4,"0"0"-43"4,0 0 24-2,0 0-28 3,0 0-25-3,0 0 7 2,0 0 18 2,205 0-28-6,-102 0-15 5,34-3 1 0,33-7-11-1,19-7 1-3,5 10 4 2,-7 5-1 2,-26 2-3-2,-28 0 0 13,-26 0 0-20,-30 2-16 3,-20 2-12 6,-25 3 6 1,-19-4-3-6,-13-3-6 5,0 0-1-3,0 0-2 5,-5 10-3-6,-59 0-10 5,-53 4 13-4,-44 2 1 3,-35-4 1-4,-21-10-4 3,-2 1 2 4,12-3 2-12,26 0 1 9,37 5 2-2,31-2-2 4,29 3 1 1,30-2-2-10,24 2 1 6,21-6-1 0,9 0 1-2,6 0 0 0,77 0-1 3,49 3-1-2,60 1-4 3,30 2 4-6,12 1-1 4,-13-6 0 1,-38-1 2-2,-57 0 2 7,-46 0 1-12,-40 0-1 5,-24 0 5 6,-13 0-6-11,-3 4-1 7,-23-1-4-4,-57 2-5 3,-44-1 8-2,-40-4 0 3,-10 0 2 1,-7 0 5-4,14-17 1 1,29 4 1 0,35 11 0 0,37 0-1 0,29 2-2 2,23 0-1-2,8-3-3 1,6-1 2-3,29 4 0 4,55 0-3 2,41 0-9-6,31 0-10 3,11 0-11-3,-12 11-32 5,-16 2-37-3,-26-5-30-2,-98-8-71 3,-5 0-105 1</inkml:trace>
    </iact:actionData>
  </iact:action>
  <iact:action type="add" startTime="10612">
    <iact:property name="dataType"/>
    <iact:actionData xml:id="d2">
      <inkml:trace xmlns:inkml="http://www.w3.org/2003/InkML" xml:id="stk2" contextRef="#ctx0" brushRef="#br0">11249 8145 642 0,'0'0'159'4,"0"0"6"-2,0 0-36 6,0 0-26-2,200 25-5 2,-120-23-9 1,12 3-18-3,24 3 1 2,25-1-22 0,27-5-9-1,18 4-4 0,2-6-21 1,5 3 0 0,-11-3-2 10,-2 0 0-16,-3 0 0 5,-12 0-8 0,-1-13-2-3,-6 3-2 4,-1 2 0 1,-14 2 0 0,-18 3-1-2,-28-2 0-2,-28 5-1 4,-18 0 1-3,-23 0-1 8,-12 0-1-12,-13 0 0 6,-3 0-10-2,-8 0-9 0,-54 8-5 5,-39 20 18-2,-50-2 2-3,-32-4 4 1,-21-5-3 2,-15-5 2-2,-9-7 2-1,-1-5 1 0,-3 0 0 9,5 0-1-13,4 0 3 7,14 0-2-5,32-3-1 5,36 3-3-2,34 0 3 7,45 0 0-12,21 0 1 6,27 0 0 3,14 0 3-8,0 0 1 6,33 0 26-3,64 0-13 1,54 9-17 4,40-9-1-4,30 0 1-3,9 0-1 4,5 0-5 2,-24-15 1-6,-24 4-3 5,-33 2 5-2,-49 4 2 7,-43 2 1-12,-35 3 2 7,-16 0-3-4,-11 0 0 4,-8 0-18-2,-64 0-16 0,-40 0 20 2,-41 0 13 3,-16 0 2-9,-7 0 1 4,-1 0-1-1,13 0 2 4,10 0-3-6,30 0 0 7,24 0-1-3,34 0-4-1,24 0-5-1,25 0-67 2,17 0-63 0,0 0-95-3,20 0-196 6</inkml:trace>
    </iact:actionData>
  </iact:action>
  <iact:action type="add" startTime="13309">
    <iact:property name="dataType"/>
    <iact:actionData xml:id="d3">
      <inkml:trace xmlns:inkml="http://www.w3.org/2003/InkML" xml:id="stk3" contextRef="#ctx0" brushRef="#br0">18189 7961 607 0,'0'0'171'6,"0"0"-65"-2,0 0 10 3,0 0-67 2,0 0-19-1,0 0-3-2,23 158 0 2,-23-128-6 0,0 6 3 0,0-1-4 0,0-1 4-2,0 3-5 2,2-7 4 0,-2 2-10-2,3-5-3 3,-3-2-4-2,4-6-2 2,-4-2 0-3,3-4 4 2,0-9-1 2,0 2 9-4,4 1-3 0,-4-7 0 1,1 7 2 4,5-1-5-5,-2-1 0 1,6-2 3 0,5 3-1 1,-4-3-5-1,5 2 3-1,1 0-3 4,6-1 2-3,5-1 0 1,6-1 6-2,7-2-2 21,8 0-1-24,0 0 1-3,8 0 1 1,1 0-3 10,7 0 3-5,-3 0 2 1,2 0 2 1,7 0 0 6,1 0-9-12,2 0-2 4,7 0 1 4,0 0-3-4,-3-9 0 1,3 4-3 2,-1 0 2-5,-6 2-1 5,2-3-3 1,-8 0 0-5,0 1 0 5,-1-5 2-5,-3 1 0 2,5-2 0 6,-4-4 0-11,5-2-1 4,-2 3 3 7,-2 3 1-9,-1 2 3 4,-4 7-1 1,3-1 1-4,-3 0-3 3,-2 3-2 2,-4 0-1-6,-1 0-2 5,-2 0 2-1,0 0-1-1,-2 0 0 1,0 0 1 5,-6 0 0-11,1 0-1 12,4 0 0-12,-10 3-1 12,9 0 1-9,-2 3 0-5,2-5-1 10,3 9 1-1,5-5-1-4,-2 4 1 3,4-1 0 3,2-6-1-8,0 8 2 10,2-3 0-11,-4-1-1 7,4 1-1 1,-7-3 2-6,-1 2-2 3,-4-3 1 3,-5 1 0-6,4-4-1 5,-4 0 0-3,4 0-2 3,-7 0 0-1,4 5 2 7,-9-3 0-10,0-2 0-4,1 0-1 6,-4 0 1 1,6 0 0 3,-3 0-1-7,-1 0 1 3,2 0 0 2,2 0 0 1,-2 0 0-6,2 0 0 4,-2 0 0 0,0 0 0 2,2 0 0-6,-2 0 0 4,-1 0 0-1,4 0 1 2,1 0 0-3,2 0-1 2,0 0 0 2,-4 0 1-6,-2 0-1 4,-3 0 0 2,-2-2 0-3,0-3 0-2,-3 5 0 3,2 0 0 1,4-4 1 4,2 4-1-11,5 0 0 8,1 0 0-5,1 0 0 2,5 0 0-1,4-3 0 3,-1 3 0 1,-2 0 0-5,-3-2-1 2,-1-2 1 3,0 4 0-5,-4-4 1 4,-5 4 0-4,-8 0-1 2,-3 0 0 2,4 0-1-1,-7 0 1-1,2 0 0 1,2 0-1 0,-1 0 1-1,-2 0 0 1,-5 0 0 5,-3 0-1-11,0 0 1 5,-1 0-1 0,-3 0 0 1,-1 0 1 1,1 0 0-1,-5 0 0-4,5 0-2 5,0 0 1-2,-4 0-1 2,-1 0 2-4,-6-3-2 3,3-1 1 0,-5 2 0-1,-3-2-1-1,2-7 2 2,1-5-3 0,1-9 0 1,-4-7 3-1,0-4 0 0,0-3-1 1,0-1 0-2,0-2 0-4,0-3 1 5,0 3-9 3,6 5-20-4,4 3-17 2,3 6-40-5,1 6-63 4,0 20-90 0,1 2-329 2</inkml:trace>
    </iact:actionData>
  </iact:action>
  <iact:action type="add" startTime="26022">
    <iact:property name="dataType"/>
    <iact:actionData xml:id="d4">
      <inkml:trace xmlns:inkml="http://www.w3.org/2003/InkML" xml:id="stk4" contextRef="#ctx0" brushRef="#br0">24134 13722 777 0,'0'0'192'7,"0"0"-38"-2,0 0-60 2,0 0-57 1,0 0 11-1,0 0 9-1,0 0 1 2,0 0-10 0,-193 50-7 0,120-38 13-2,-15 5-23 3,-3-2 8-1,-6 4-4-1,4-2-12-1,0 1-3 3,2 6-7-2,-4-1-7 1,11-1-2 3,2-3 2-7,5 4-4 6,4-1-1-2,-2-2 1-1,4 2 1-1,1-2-2 3,1-1 1-2,8 1-1-1,-7 0 3 3,-2 5-4-1,1 4 1 2,-2-1 0-7,1 6 1 7,6-4-2-1,3 4 0-2,12 0 0 1,1-3-2 5,15-4 2-10,3 2-1 11,1-4-2-9,5 2 3-5,10 3 0 11,-1 0 0-6,2 10 0 4,-3 1-1-3,3 5 1 5,0 4 0-6,0-2 2 4,6 12-3-4,-3 2 3 9,3 2-4-12,4-9 4 8,3-15-2-6,0 1 1 6,0-11-1-4,0 0 3 7,0-2-2-9,13 0-1 3,1-3 0-3,2-1 3 4,-3-2-2 7,8 1 1-13,-3-6-2 12,4 7 2-12,1-7-2 5,11 6 4-2,-8-1-1 4,6-2 1-2,1 0-1 0,-1-3 1 5,3-7-2-7,7 2 2 2,-2-7-3-1,7 5 2 2,6-3-1 1,-2-1 0-5,6 1-1 11,6-3 0-12,3 4 3 9,2-8-1-10,9 0 0 12,-6 0-1-9,2 0 1-2,4 0 1 3,-3 0-1 5,-1 0 3-3,1 3-6-1,-3-3 5 4,5 0-3-9,-3 0-1 8,-2 2 0-4,-1 2 0 3,-12 2 0-5,-2-1 1 6,-2-3-1 4,2 8 0-12,1-10-1 3,-2 0 1 4,1 0-1 4,1 0 1-10,2 0 0 10,-4 0 0-8,2 0 0-5,1 0-1 9,-2 0 0-1,1 0 2-1,0 0-2 0,-1 0 1 1,-1-10-1 3,2 5 1-7,-1-3 0 6,1-1 2-6,-2 4-3 5,-6-3-2 2,-2 4 2-7,-3-1 0 6,-3 2 1-6,0-2-1 6,-1-1 0 4,4 0 1-12,-4-1-1 4,7-8-1 1,-1-2 1 0,2 0 0 6,-2-3 0-10,5 1 1 5,-5-2-1 6,-1 3 0-8,0 1 1-5,-1 3 0 13,1-3-1-12,1 2 0 2,-5-1 0 6,-1-3 1-2,-1-1-1 4,2-9-1-9,0-2 1 5,-2-5 0 0,-6 2 0-3,-5 1-1 4,-5-3 1 0,-6 1-1-4,-4-5 0 2,3-4-1 4,-4-7 2-8,2-4 0 5,1 3-1 3,-5 5 1-7,0 2-1 5,-4 0 1 0,-6-6-1-2,0-3 1-1,0-2-2 4,0 0 1-5,-26 1 0 6,-3-5 1-7,-3 1-1 2,-7-2 0 4,-2-1 1-6,1 3 0 7,-1 2 0-1,-3 10 0-6,8 5 0 7,-4 5 0-8,-5 3 0 6,0 6 0 1,-2 2 1-7,-6 8 1 5,2 3-2 3,-13 4 2-6,2 5 0 3,-6-2 0 1,-5 1 0-4,2 2 4 5,-6-7-4-3,1 7-1-1,-8-3 1 1,-9 3 1 2,1 5-2 3,0 0 1-10,0 0 7 5,-5 0-6 3,-7 17 3 1,-5-1 1-8,-8 1-1 5,5 0-1 2,-1 3-1-6,9 2 3 5,1 0-2-4,6 1-1 3,4-1-1 2,7-2 1-6,2 1-1 4,2-2-1 2,-2 3 0 2,-3-5 0-10,3 6 0 6,0-4 3-1,4 3-4 0,7 3 5 2,5-1-2-5,4 0 0 4,1-1-2 3,0 3-1-6,0-4 0 3,2 1 0 3,1-10-1-7,1-1 0 3,4 0 0 4,4-7-2-7,5 3 0 5,2-3 0-3,6 7 1 2,7 3 1 2,0 2 0-5,5 3 0 3,3 7 2 3,2 3-2-8,4 12 0 5,3 4 1 2,-2 1 0-6,3 6-1 4,2-2 1 5,1-1-1-11,3-4 0 6,4-7 0 1,3-1 0-3,0 6 1-1,0-2-1 4,0 5 0-1,20 5 1 1,-2-11 0-4,4-3-1 2,9-8 2 4,6 4-2-4,11-4 2 0,14-1 0 1,12-2 0-2,10-4-2 1,12 3 2 7,-2-5-4-12,-3 3 1 7,5-4 0-2,-5-3 0 1,-1 0 1-2,0-4-1 2,4-2 1 4,5 2 0-9,1-3 0 3,3 1 0 4,4 0 1 5,-4-3-1-10,4 4 0-4,-7-4 1 8,-9 1 1 3,-1-1 0-10,-9 0-2 7,-1-1 0-4,0-5 0 3,-6-2 0 0,-3 0 1-2,-5 0 2 2,-2 0-3-1,-4 0 1 3,-1 0 0-6,-7 0-1 5,5 0 1 0,-4 0-2-2,-2 0 2-1,6 0-1 2,-4 0 0 5,4 0-3-11,-1 0 2 8,-1-5 0-6,2-5-1 3,-2 0 1 5,-7-2 0-8,4-1 1 4,-3-1 0 2,4-3-1-5,3-1-1 2,1-7 2 3,-2-3-1 2,-2 0 0-10,2-1 1 5,-7 8 0 6,-4 2 0-10,-4-2 0 5,-1 4 1-3,-4 6-1 3,-9-2 1 0,5 1 0-3,-8-2-1 3,5-3-2 0,-2-4 1 8,0-6-1-13,-2-7-1 8,0-8 0-9,5-11 2 9,-5-18-4-8,-1-7 2 7,-4-12-1-6,-10-6 0 7,-5 4 0-7,-4-3-1 8,0 10 2-8,0 7-3 5,-27 7 3-6,-8 9-3 6,-14 4 3-2,-8 4 0 3,-4 0 3-5,-7 7-1 2,1 3 0 0,-5 3-2-1,4 1-6 2,1 7-12 0,3 5-31 0,1 2-32 0,2 4-51-1,42 19-75 0,6 1-159 2</inkml:trace>
    </iact:actionData>
  </iact:action>
  <iact:action type="add" startTime="29647">
    <iact:property name="dataType"/>
    <iact:actionData xml:id="d5">
      <inkml:trace xmlns:inkml="http://www.w3.org/2003/InkML" xml:id="stk5" contextRef="#ctx0" brushRef="#br0">21022 4592 25 0,'0'0'698'3,"0"0"-589"4,0 0 23-1,0 0-55 2,0 0-28-3,0 0 2 3,0 0 1 0,-118 8-20 0,73 1-8-1,-3-4 9 0,-2 3-8 2,3-1 0-2,4 0 3 0,-1 1-6 0,-4 7-4 2,5-4 8-2,-1 3-8 0,1 3-3 1,4 0-1 0,3 0 1-1,1-1-2 4,4 1-4-6,5 3-2 4,6-1 4-3,-2 3-2 1,3-1 2 2,-1 5-1-3,0-1 4 2,4 2 2-2,-4 2-2 3,4 6-5-2,4-8-2 1,3 10-4 2,-2 4 2-4,-1 4 3 1,5 8 0 1,0 1 2 0,4 0-8-3,0-2 11 4,3 3-9-2,0-2 5-1,0 5-3 5,0-2 0-4,0-2 2 0,0-2-4 0,0-5-3 0,0-8 2 2,0 1-2-2,0-4 0 0,0-8 0 0,0 3-1 0,0-3 0 2,0-5 2-3,0 1-1 1,0-7 0 3,3 0 0-2,3 0 3-4,4-4 3 5,3 5-2-2,1-1 2 3,7 0 9-5,5 0-7 3,4 2 0 0,8 4-4 0,5 5 2-2,9-4-7 1,1-3 1 2,3-2-1-2,1-5 2 0,-1-4-2 2,8-9-1-2,6-1 1 1,1 0 0-2,1 0-1 1,-4 0 1 4,2-21-5-6,1-13-3 1,1-6 3 2,-5 1 5 1,-11 5 1-2,-14 9 1-1,-15 11 1 3,-3 3 1-2,-5-3-1 1,-2-4-3-2,4-4-1 2,3-12 1 0,0-4-1 0,-3-13-2-2,3-9 0 3,-4-7 1-2,-4-2 0 2,-9-12 2-3,3 6 0 2,-10 8 0 1,0 5-1-1,0 5 0-4,0 2 0 5,0-7 1 0,0 0 0-2,-13 0-2-2,-1 12 0 4,-5 8 1-2,-2 7 1 1,4 5 0-2,-9 4-2 2,3 5 2-1,-11-5-2 2,3 6 1-3,-9-2 1 2,4 0 0 0,-1-1 0 0,-3 1 0 1,11 5 0-5,-5 0 1 6,3 3-1-2,5 2 0-3,-1 1 0 3,0 0 0-1,3 5 2 2,-4-2-2-2,5 5 0 0,-6 1 0 2,2 2 0-1,-2 0 1-3,1 0-1 3,-5 0 1 0,2 0 0 0,-5 0 1-1,3 0-2 0,2 0 0 1,-2 0 1 0,5 2 0-1,-4 9 0 1,1 0-1 0,-1 4 1-1,0-1 1 0,-2 2-1 0,3 5 0 2,0-3 2-1,-4 2-1-3,6 0 0 3,2 0 1 0,1 5 0 1,2-2-2-4,-2 5 0 4,2 2 3-1,1 9 1-1,-1 10 4-1,3 6-4 2,-1 2 0 0,2 2-3 0,2-8-1-1,-1-4-1 0,2-2 2 1,4 6 0 0,6 1-1-3,-1 12-1 3,3-2 3 0,5-1-2 1,0-1-1-3,0-5 1 2,0-1-1 0,0-7 1 0,13-2-1-2,11-5 1 2,5-7 0 0,5-1 0 0,6-8 0 0,7-3-1-2,6-8 0 1,8 4 1 2,6-6-1-2,2 1 0 0,2-1 1 2,0-1 0-3,-1 0 1 1,-3-10-2 0,1 0-1 2,1 0-1-1,8-10 0-2,10-20 1 2,9-12-1 0,-3-8 2 1,-1-4-3-4,-8-2 3 5,-1-6 0-4,-12 0 1 2,-11-7 1 0,-7 0-2-1,-12-7-2-1,-8-5 2 3,-7-6-1-1,-6-6-3-3,-15 1 1 5,-5 4-4-3,0 4 7-2,-13 9-4 4,-29 10-1-1,-28 4-1 0,-15 14 3-2,-20 12 2 2,-12 6 1 1,-1 7 0-1,-5 9-2-3,12 4 4 4,2 2-1-1,12 6 0-1,8 1-1-1,10 0 1 1,6 0-1 2,8 25 0-1,1 14 1 0,5 11 3-2,11 7-1 3,-1 7 0-2,8 0 1-1,8 4 1 2,-1 2-5 0,1 3 3-1,10 0-1 0,1-2-1 1,6 5 0-1,6-1 0 2,10 9 0-3,0 7 1 2,0-5-2-1,7-7-3 2,16-17 2-3,1-14-2 2,-3-14 2 0,1-10-2-1,6-4 2 0,11-3-7 2,13-5 2-1,16-4-12 0,21-6-18-3,8-2-16 4,7 0-30-2,-5 0-22 1,-12 0-22-3,-64-8-141 5,-12 1-379-4</inkml:trace>
    </iact:actionData>
  </iact:action>
  <iact:action type="add" startTime="32240">
    <iact:property name="dataType"/>
    <iact:actionData xml:id="d6">
      <inkml:trace xmlns:inkml="http://www.w3.org/2003/InkML" xml:id="stk6" contextRef="#ctx0" brushRef="#br0">26912 6633 259 0,'0'0'140'4,"0"0"14"5,0 0-16-5,0 0-33 4,0 0-5-1,0 0-22 1,0 0-21-1,21-7-7 0,-21 7-18 1,0-2 6 0,-21-2 7-2,-6 2-18 2,-4-1-4 0,-2 3 13 0,-8 0-15-1,1 0 9 1,-1 0-7-1,-1 0-6 2,5 0-3-4,3 0 0 3,-5 0-1 1,6 0-2 3,-8 0-4-6,4 0 8 0,0 0-4 1,0 0-3 1,-3 3-6-2,7-1 1 2,-6 2-3-1,3 5 3 1,-5-1 2-2,1 6-1 3,-1 5 6-1,3-3 3 0,2 4-1-3,0 2-1 4,5 2-3 0,4-2 2-2,1-4 0-2,1 6-3 3,3-4-2 1,5 2 1-2,-3-2 1-1,2-1-5 3,-5 4 1 0,6-1-2-2,-2 8 1-1,3 0 3 2,-2 4 2-1,11 4 6 1,-6 5 1-2,3-1-4 3,4 3-5-1,2 0 1 0,1-1 0-3,0-3 2 7,2-6 0-7,-4-6-3 4,5-1 0-4,0 0-3 2,0-2 6 1,0 2-4 1,0-2 3-4,0 2-2 5,0 10 7-4,6-2-3 3,20 4 5-3,2 2-5 1,4-5-1 3,-2-3 0-3,8 2-2-1,2-1-5 1,1-3 4 3,7 5-2-4,1-5-2 1,3-2 0 2,2-2 1-3,1-9 0 3,1 4-2-2,1-7 1-1,2-1 0 2,-2-3-1 0,7-5 2-2,-5-3-1 2,-1-4-1 1,9 0 0-2,-9 0-1 1,9-4 1-3,-2-15 0 4,-4-3-1-2,-3-1-1 0,-5 4 2 2,-3-3 2-2,-3 2-2 1,0-5-1-2,-4 1 0 2,1-9-3 0,-2-4 1 0,-10-11-1-2,1-5-2 6,-5-3 0-7,-8-4 4 5,-1-1-2-5,-2-6 2 1,-1-1 1 1,-9-2-1 2,2 4 1-2,-8 11 0 0,-1 1 1 1,0 4-4 0,0-1 3-3,-1-2 0 5,-22 2-2-3,-6 2 2 1,-2 5 0-3,1 4 0 5,-1-3 0-4,-5 6 0 4,0 3 1-6,-2 5 0 5,-2 4 1-1,-2 0-1 0,4 6-2-2,-1 2 2 2,-6 4 0 0,1 4-2-1,-2 3 2 0,-5 6 0 1,-1 0 0 1,0 0 2-2,-5 0 4-1,1 0-5 3,-4 6 2-1,0 7 0 0,0 0-3-2,-1 5 2 2,5-4-1 0,-4 3 0 0,8-1 0-2,-2 5-1 1,5-5 2 2,0 4-2 0,4 1 2-3,1-1 0 0,4 4-2 3,1 1 2-1,5 1 2-2,7 0-1 2,-2-1 0-1,6 2-1 2,2 4 1-3,1 5 0 3,3 1-2-3,4 0 3 2,0 2-1-2,2 1 2 2,7 1-1 0,1 4 4 1,3 2-1-4,0 2-2 4,0 3 6-1,0-5-5 0,5 3 0-2,18-1 3 3,9 0-2-1,-2 0-5-2,5-2 2 1,5-8 1 0,-3 1-2 2,6-3-1-1,4-9 1-2,-1-1 0 2,10-5-1 1,2 0-1-1,9-3 0-1,-3 1 1 1,0-3-1 0,-3-2 0-2,-5 2 1 1,-4-4-2-1,-7 2 0 2,-3-6 2 0,-4-3-2 0,3-6-1-1,2 0-1 1,6 0-1 1,6-30 1-5,5-5-1 4,6-5 0 2,1-1-1-4,-6-1 4 1,-2-4-2 1,-8 1-1-1,-4-2-4 2,-7 4-1-4,-9 2 3 5,-5-2 2-4,-3 2 1 3,-6-10-6-4,2-5 1 3,-4-10-1 1,-2-3 3 0,-6-4 1-4,-4 1 1 3,-3 3 1-1,0 4 1 3,0 9-2-5,0 9 0 2,0 7 0 2,-15 3-1-2,-3 3-1-1,-11 2 3 2,-3 2-1 2,-2 0 1-4,-8 4 0 0,0 1 2 5,-4 3 1-5,-6 2-1 2,-3 1 1-1,1 4-3-1,2 4 2 2,1 6 0 0,8 1 0 0,-4 1-1-1,-1 1 2 2,-1-1-1-3,-2 3 0 2,2-2 1-2,1 2-1 2,-1 0 0 2,1 0 0-5,-1 0 0 4,-2 0 1-3,-3 0-1 5,7 0 0-8,-9 0 3 7,4 19 0-3,3 7 3 1,-5 5 3-2,4-1-5 1,0 10-2 1,4 1 2 0,1 6-2 0,6 2 1 1,3-1 0-1,8 5 0-1,-1-3 1 2,12-1-1-6,-4 4-2 5,11 3 3 2,-3 6-2-4,9 6 1 1,4 2 0 1,0 6-1-1,0-6 1 0,10 3 2 2,20-3-3-2,14 1 2 1,10 1-2-2,12-1-1 5,8-4-1-6,13-5 5 3,18-8-4 2,12-9 0-7,12-14-1 5,-1-11-1 1,2-18 0-2,-7-2-3 0,-11 0-1 1,-3-26-7-1,-17-5-11-1,-12 0-4 2,-16 1-7 0,-19-6-51 0,-18-4-14 0,-17-8-35-1,-10 26-125 1,0 0-168 0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1T03:17:04.3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8397">
    <iact:property name="dataType"/>
    <iact:actionData xml:id="d0">
      <inkml:trace xmlns:inkml="http://www.w3.org/2003/InkML" xml:id="stk0" contextRef="#ctx0" brushRef="#br0">24418 6680 12 0,'0'0'235'9,"0"0"-115"-4,0 0 7 2,0 0-14-1,0 0 15 2,0 0-4 1,0 0-15-2,27 0-23 1,-24 0-6-1,-3 0 10 1,0 0-19 0,0 0-4-1,0 0-7 0,3 0-12 2,-3 0-4 0,0 0-15-3,0 0-9 1,0 0-2 0,-20 0 6 2,-16 0 1-3,2 0-4 1,-2 0-3 2,4 0 3-1,-3 0 0-2,-1 0-8 4,4 0 1-4,-4-9 0 10,0-2-4-16,-1 1-1 7,6 3 4 3,-9-3-2-2,0 3-2-4,4 1-2 5,-9 6 2 1,0-2-1-3,4-1 3-3,-2-3-3 7,2 0-2-6,1 1 5 3,3 0 1 2,-2-2-3-6,4 7 2 7,2 0 0-4,0-2-1-3,-2 2-1 4,2 0-1 1,-4 0 3-2,7 0-8 0,-2 0 0 1,4 0-2 2,-2 0 1-5,2 0 0 3,-1 0-1-1,2 0 0 1,-1 0 0 1,4 0 0-4,1 0-1 3,-5 0 1-1,3 0 0 2,-4 0 1 3,5 0-2-10,1 0 0 5,-1 5 1 3,-2 2 3-6,0-5-4 6,6 1 1-1,-5-3-1-5,5 2 0 4,0-2 2-1,1 0-1 1,-3 3-1 0,3-3 0-2,-4 3 0 2,6 1-2 0,-4-2 2 2,1 1 3-3,1-1-3-1,-1-2-2 1,2 0 2 2,-5 0 0-4,6 0 0 4,1 0 0-2,0 0 0 1,4 4 0-1,1-4 0 0,4 2-1 2,-4-2 1-2,4 2-2 1,4-2 2 0,2 0-2-3,1 5 1 5,0-5 1-6,0 0 0 6,0 0 2-3,0 0-3 1,0 0 2-1,0 0 0 1,-5 0-1-1,5 0-3 1,-7 4 2-1,4 2 0 0,2 1 1 1,-5 6 1 0,0-2 0-1,5 5-1 0,1 1 0 2,-3 8 1 0,3 2-1-5,-3-3 0 5,-1 6 1-2,1 2-1 3,0 1 0-7,0 11 0 6,3 0 1-1,0 3-1 2,0 2 0-6,-7 1 1 4,2 4 1-1,-3 2-4 2,5 6 4-1,-6 5-3-1,6-2 2 0,-5 1-1 9,-1-6 1-15,0-4-2 13,2 0 1-12,-5-5 0 11,4-3 1-11,-1-6-1 5,2-3 0-2,-1 1 2 3,-2-1-4 1,4 6 2-1,2-2 0 1,4-2 0-5,-3 1 1 5,0-7-1-1,0 1 0-2,3-1 0 6,0-5 0-10,0-6 0 6,0-3 0 0,0-8 0 2,0-4 0-7,0-9 0 4,0 0 0 3,0 0 0-3,0 0 2 2,0 4-1-3,0 0 1 1,3 2-2 2,10 2 1-5,0-4-1 5,-1-1 2 0,7-1-1-3,10-2 1 1,3 0-2 1,14 0 0 0,-2 0 0 0,3 0 0 2,8 0 1-6,2 0-1 5,4 0-1-1,3 0 1 0,7 0 0-2,1 0 4 3,6 0-2-5,2 0-2 5,4 0 1-1,0 0-1-1,6 0 0 1,-6 0 2 0,-7 5-1 1,-7 7-1-3,-14-1 0 1,-2 0 3 0,-6 0-2 3,1 1 0-5,-1-2-1 4,-2-3 1-3,6-2 0 4,-7-2-1-4,5-1 0 2,-4-2 0-2,-5 3 0 1,2-3 0 3,-2 0 2 5,2 0-2-11,-2 0 0-4,-4 0-1 9,3 0 3-1,-4 0-4 3,-3 0 2-8,-5 0 0 7,-4 0 0-4,-8 0 1 3,0 0-2-4,-6 0 0 4,-4 0 1-2,1 0 0 0,-7 0 0-1,5 0-3 3,-1 0 2-1,0 0 0 0,4 0 0-1,-1 0-1 0,-1-3 2 2,1-4-1-2,-3-3-1 0,5 0 0 0,-2-10 2 1,0-2-4-3,-1-15 2 4,2-5 2 0,-4-3-4-2,-4-11 2 1,3-4 1-1,3-6 0 0,-6-5 0 2,2 4 0-2,-2 5 0 0,3 3-1 0,2 0 0 3,-1-3 1-5,0 0 0 6,-2-6-1-4,-2 6 1 5,3-2-1-11,-3 0 2 6,0 2-4 0,0 8 4 2,0 4-1-2,0 5 1 0,0 2-1 0,0 7 0 1,0 7 1-1,0 11-1 2,0 3 1-4,0 1-1 4,0 6 1-1,0-1 0-3,4 1-1 4,-1-1 1-2,3-8 0 0,-6-1-1 2,3-9 0-2,1 0 0 1,-4 1 0 0,3 2 1-2,-2 7-1 3,-1 0 1-4,0 2 0 4,0 3 0-2,0 5-3 3,0-3 0-3,0 5 0-3,0 2 0 5,0 1 0-1,0-1 2 0,0 0 1-3,-8 3-1 4,-1-2 0-2,-3-1 1 4,1-3 0-5,4 3 0 0,1 0 1 3,3 3-2-2,1-5 1 1,-8-1 0-1,2 0 0 1,-4 4-1-4,2 2-5 5,-9 0-87 0,-6 0-53-2,-15 0-70 3,17 0-110-6,4 0-735 5</inkml:trace>
    </iact:actionData>
  </iact:action>
  <iact:action type="add" startTime="11052">
    <iact:property name="dataType"/>
    <iact:actionData xml:id="d1">
      <inkml:trace xmlns:inkml="http://www.w3.org/2003/InkML" xml:id="stk1" contextRef="#ctx0" brushRef="#br0">22886 8383 148 0,'0'0'380'3,"0"0"-270"1,0 0 63 3,0 0-71 1,0 0-27-1,0 0-12-1,-57 159-13 3,37-129 1-1,-5 2-3-1,-4 8 0 2,-1 2-4-2,-4 7-7 2,-9 0-10-2,-1 1-9 0,-9 5-9 1,-8-2 6-1,-12-5-8-1,-8 3 0 4,-9 1 0 0,-2 8 3-4,-7 8 31 4,-1 6 1-6,-12 8-20 2,-20 7 1 3,-21-3-7-2,-23-5 9 1,-13-8 9 0,-19-8-27 0,0-5-5-1,-6-5 4 6,0 8 2-12,-11-1-2 6,-12 4 5 1,-20 1-3 0,-16 7-2-1,-8-4-4 0,-3-2-2 1,0-6 3-2,3-6-1 3,14-9 0-1,5-2 2-1,-2-3 1 1,-13-2 1-2,-13-4-6 3,-7 4-3 0,-2-4 2-1,4 5 2-4,9 3 1 4,12 1 3 0,13 0-2 0,-14-6 4 1,-3-3-2-5,-12-8-4 5,-12-11-1-2,14-5-2 2,4-7 2-2,7-5 0 1,22 0 0-2,7 0 5 2,0 0 1-1,-3 0-2 3,-10 0-1-3,-3-8-3-1,2-20-2 4,5-8 1-2,4-16 1-2,5-4 0 1,9-11 2 0,0-7-1-1,-11-7 3 3,-8-8 1-2,-19-5-4 1,-4 0-1-1,0-7 0 2,7 2 1-1,16 1 0-4,12 1-1 6,30 1 2-2,8 5 0 0,8 3 2-2,12 7-1 4,14 6-3-6,20 13-3 4,28 10 2 0,35 16-4 0,21 10 5-3,22 9-1 4,16 3-1-1,15 1-1 0,3-1 0 1,-7-12 3-2,5 0 0-2,-4-4 3 5,-3-4 1-2,3 1-4-4,-4-4 1 6,-2 0 1-2,-1 5 0-1,-1-5-1 2,-5 5-1-5,-8 2 0 4,-1-2-1 0,2 10 1 0,3 0 0 0,3 2 0-1,8 0 0 2,5 3 1-4,8 5-1 2,2 5 0 1,2-2 0-1,6 7 0 0,3 2 0 1,0 0 0 0,0 0 1-2,0-4-2 2,-3-1 1 1,-1-9-1 0,-6-2 1-2,-1-1 0-1,3 2 1 1,-1-2 0 1,0 7-1 1,6 1-1-3,2 3 0 3,1 6 1-4,0 0 1 4,0-4-1-3,-3-4 0 1,0-9-1 1,-1-8 1-2,1-7-1 4,0-3 1 0,3 5 1-4,0 7-1 0,0 9 0 2,0 5 0 0,0 6 0-1,0 1 1 3,0 2 1-4,0 0-1 3,0-3 0-5,0 3 2 6,0 0-1-4,0 0-1 2,0 0 0-1,0 0 0 0,0 0 0 0,0 0 0 0,0 0 2 1,0 0-1-2,0 0 0 3,0 0 2 0,0 0 3-1,0 0 1-2,0 0 0 2,0 0-5-1,0 0-3 1,0 0 1-1,0 0-1 0,0 0-4 1,0 0 0-1,0-6-2 1,-3-5 0 0,-4-3 6 0,-2-2 0-1,-2-1 0 2,0-3 0-2,-2 3 0 1,3 5 0-1,7 4-1 0,-1 8 0 0,4 0-1 1,-3 0-1 0,-3 13 3-3,3 42 2 3,-1 26 11 0,-6 14-6 0,0 4-7 1,-8-1 2-4,-3-8-1 3,-1-14-1 0,-4-17-1-2,8-17 1 1,7-19-1 2,9-13 1-2,2-10 0 0,0 0-2 0,2-10-8 1,27-37 10 0,6-18 2 0,-1-16-2-1,-9-10 1 0,-5-2 0 3,1 6-1-1,-5 15 0-5,0 9 0 4,-3 18-1 1,-5 11 2-2,-2 6-1 3,7 9 0-7,-6-1 1 6,6-5 0-1,0 3 1-2,-1-3-2 2,0 10 0 0,-5 6 0 1,13 9 4-4,0 0 4 3,20 17 3 0,10 34 8-1,10 8-7 2,8 11 0-4,6-1-4 4,0-3-3 1,-5-4-2-4,-5-8-2-1,-15-7-1 4,-11-12-2-1,-21-16-27 1,-5-8-52-3,-10-11-53 1,-2 0-84 1,0 0-186-2,0-20-488 2</inkml:trace>
    </iact:actionData>
  </iact:action>
  <iact:action type="add" startTime="13737">
    <iact:property name="dataType"/>
    <iact:actionData xml:id="d2">
      <inkml:trace xmlns:inkml="http://www.w3.org/2003/InkML" xml:id="stk2" contextRef="#ctx0" brushRef="#br0">22599 8301 228 0,'0'0'165'6,"0"0"-80"2,0 0 1-1,0 0-17-1,0 0-30 3,0 0-12-2,0 0 5-1,89 79-6 3,-81-69 22-1,-5 7-15 0,2 3 7-2,3-2 23 2,-5-1-11 0,-3-3-5 0,0-6-8 0,0 3-2-2,0 0-19 2,0 6-8 0,-24 6 9-2,-9 3 2 4,-8 6-1-4,-2 5-1 3,-12 3-6 0,-6 1-2-5,-7 2-3 15,-13-1 42-19,-11-3-34 6,-13 0 4 2,-11-1-2-1,-9-1-2 3,-11-5 4-7,-9 5 1 6,-9-5-11-1,-5 3 4 1,-1-4-2-3,4-3-8 4,-1-3 15-4,-1-8-10 2,-6 1 2-2,3-5-4 1,-5 7-1 0,-8 0 17 2,-7 2-9-2,-4 6-4 3,-2-4-6-2,3-3 1-3,0 0-1 3,3-5-4 2,1-2 4-6,4-3-2 4,15 4 3-1,3-2-3 1,13 2 5 2,8 5-4-1,7-3 5-5,5 0 0 3,5-7-2 1,-3-2-1 2,-5-2-2-7,1 0 0 4,-2 4-2 3,1-1-1-1,-1 7-2-4,-7 8 2 2,-5-2 0 2,-10 6 2 0,1-3 1-3,-4-2-2 1,-2-7-1 2,-8-4 3-1,-10-6 2-4,-2-6 4 3,-5 0 0 3,-12 0 7-2,-11 0 1 0,-13 0-7-1,-11 0-1 0,-2 0-8 5,-2-3 0-10,1-14 0 4,6-3 2 3,9-5-1 6,12-3 0-14,16 2-1 6,9 1 2 5,3 0 0-8,-1 0 0 4,0-2-1-1,4-5-2-2,4 0-2 6,5-3-1-7,6-4 3 6,4 2 0-2,11 2 0 0,17 2-1-3,17 8 1 5,19-1 0-4,15 9 1 1,14 3-1 2,16 1 0-4,6 4 0 3,11-2-1 0,5 0 2 0,0 0-1 0,5-1 0 1,-11-4 1-5,-8-7-2 5,-7-7 2-3,-12-2 0 3,-8-5 0-1,0-2 1-2,-13-3-1 1,1-3 0 1,-19-3 1 1,-10-5-1-2,-17-7-1 0,-12-1 26 2,0 2-20 1,2 0-6-8,4 4 0 5,6 6-1 3,9 4 1-1,13 6-2-4,13 9 1 3,22 6 1 1,25 11 0 0,18 7-1-7,15 6 1 8,4-4 3-2,3 4-2 0,0 0 4-2,0-2 0 2,0 2-2-2,0 0-2 3,0-3 1-3,-3 3-2 3,3 0 0-3,0 0 0 2,0 0 0-2,0 0 1 3,0 0-1 0,0 0 0-2,0 0 0-1,0 0 0 1,0 0 0 4,0 0 2-6,0 0-2 3,0 0 1-1,0 0-1 2,0 0 0-2,0 0-1-1,0 0 1 2,-5 0-1 0,5 0 1 1,0 0 0-5,0 0 0 4,0 0 0 0,0 0-1 1,0 0 0-2,0-2 0-1,0-1 0 2,0-14-4 0,-3-6 5 0,1-11 0-1,-1-5 1 2,-2 3-2-3,2-3 2 2,2 3-1 0,1 1 0 1,0 9 0-1,0 12 0-4,0 8 1 4,0 6 0-1,0 0 1 2,0 0-2-4,-3 0 1 5,3 0-2-3,-3 0-2 1,-3 0 0-1,3 0-2 2,2 0 3-2,-2 29 1 0,-1 19 1 0,-2 20 6 1,0 1-5-1,-3 5 1 3,-4 1-2-7,-3-7 0 5,2-4 0 0,-5-13 0 3,6-8 0-7,3-15 0 5,3-14 1-2,4-6-1 1,3-8-1-1,0 0-2 0,0 0-6 0,0 0 2 1,0-20 7 0,0-19 0 0,13-16 0 0,0-6 0 0,0-11 0 1,0-7-1-5,-1-3 1 6,4 3 0 0,-1 13 1-8,0 16 0 6,-2 13-1 1,-3 11 1-1,-4 11-1-2,-5 5 1 1,7 4-1 1,-5 3 2 0,2 3-2 0,13 0 5-2,5 0 3 3,16 17-5-3,6 20 7 1,10 10 1 2,0 4 4 2,3 4-8-7,2 2-4 6,-4-3-1-6,-4-6-2 5,-7-12 0 0,-4-5-3-5,2-14-19 4,1-14-43 3,2-3-59 0,1 0-52-10,-31-20-106 6,-5-3-264 0</inkml:trace>
    </iact:actionData>
  </iact:action>
  <iact:action type="add" startTime="16979">
    <iact:property name="dataType"/>
    <iact:actionData xml:id="d3">
      <inkml:trace xmlns:inkml="http://www.w3.org/2003/InkML" xml:id="stk3" contextRef="#ctx0" brushRef="#br0">26627 18926 764 0,'0'0'135'4,"0"0"-24"4,0 0-41-3,168 57-31 4,-96-50-13-2,18-7 1 2,15 0-1-3,12 0 4 2,6 0 23 1,2 0 8-2,3 0 5 0,-8 0-18 4,-3 0-3-4,-12 0-2 1,-15 17-6-4,-19 4-6 4,-19-10-18 0,-19-3 2 0,-23-1-12-2,-5-7-3 3,-5 0-1-1,0 0-5 0,-5 0-1-2,-46 0-8 1,-38-32 15 3,-29-7 3-4,-15-3 1 2,-5-3-3-2,2 3 3 12,8 6-4-18,11 15 0 5,7 15 0 3,10 6 0 2,13 0-4-3,10 6-6-2,19 11-4 3,16-3 6 0,25-7 1 0,9-2 2-2,8-5 5 4,0 0-5-3,23 0-3 1,50 0 8-1,33 4 0 0,27-4 4-1,18 0-2 4,-2 4 0-5,-13-4 7 3,-20 0 9 1,-16 6 2-1,-18-6-5 0,-26 5-5-3,-17 1-3 5,-21 0-1-3,-15-6-1-2,-3 0-3 5,0 8-2-4,-24 4-2 3,-60 7 2-2,-42 7 3-1,-29-7-3 4,-15 3 4 4,10-1-2-13,16-2-2 7,27-8 0-3,37 0-2 3,35-3 2 0,29-8-3-3,16 0 2 6,36-8-9-5,66-29 10 5,44-7 5-8,32 2-4 6,-1 0-1-1,-16 8 0-4,-33 3 0 5,-38 12 0 0,-24 7-1 0,-25 0-8-3,-18 4-90 2,-23 3-109 2,0 5-162-5</inkml:trace>
    </iact:actionData>
  </iact:action>
  <iact:action type="add" startTime="18263">
    <iact:property name="dataType"/>
    <iact:actionData xml:id="d4">
      <inkml:trace xmlns:inkml="http://www.w3.org/2003/InkML" xml:id="stk4" contextRef="#ctx0" brushRef="#br0">32364 15268 642 0,'0'0'270'2,"0"0"-107"6,204-9-2-1,-99 9-39 0,15 0-50 1,9 0-20 0,-1 0 7 0,-11 0-28-2,-17 0 1 3,-26 0-3-2,-23 0-6 2,-22 0-4-3,-25 0-5 2,-4 0-13 1,0 0-1 0,-58 0-21-5,-55 0 5 4,-51 0 16 16,-27 0 3-24,0 0 0 0,8 0 2 8,28 0-5 1,32 0 0-1,26 0 0-4,36 0 0 5,27 7 1-2,24-2-1 1,10 3 4-3,70-8 8 5,46 8 11-3,49 1-23 2,16-1 1-3,3-5 5 1,-11 1-4 0,-21-2 14 2,-39-2-5-1,-42 0 8-1,-38 0-10 2,-15 0-8 5,-18 0-1-13,-6 0-10 6,-55 0-19 2,-35 0 29-1,-30 0 2-4,-7 0-2 3,7-2 0 4,26-2 5-4,32 4-3-3,31 0-1 7,23 0-1-4,14 0 0 5,0 0 10-11,28 0 6 6,47 0 12 1,26 0-28 0,18 17-4 2,-6-6-6-6,-10-11-45 6,-10 0-48 1,-32 0-76-9,-57-7-95 6,-4-8-319 2</inkml:trace>
    </iact:actionData>
  </iact:action>
  <iact:action type="add" startTime="19913">
    <iact:property name="dataType"/>
    <iact:actionData xml:id="d5">
      <inkml:trace xmlns:inkml="http://www.w3.org/2003/InkML" xml:id="stk5" contextRef="#ctx0" brushRef="#br0">22096 6470 645 0,'0'0'182'2,"0"0"-74"5,0 0-12 2,0 0-37-3,0 0-6 2,0 0 6 0,0 0-13 1,-103 4-7-4,75 2-5 5,-1-3 12-4,2 1-4 2,-1-3-16-1,-5 2 6 1,5 3 8 0,-4-1-13 1,5 1-2-2,-4 5 7 1,-5 1-12-1,0 2-2 2,-8 3-4-3,1-3-4 2,-1 3-3-2,-3-4-4 15,0 5 6-19,-4 1-3 0,5-2 0 6,-5 3 2 1,2 2-4-5,-2 1 0 4,8-1 0 1,-1 0-2 4,7-2 2-11,3 0 0 6,7-1 0-1,-2-2 1 0,3 3-1 0,-2-1 0 2,2 4 3-1,-1 1 0-2,3 1-2 1,1-1 2 2,1-1 3-3,6-1 1 0,5 0-5 3,-2 1-1-2,4 1-2 2,-1 3 0-4,1 4-1 4,1 3 2 0,3 5-3-4,-2 0 1 5,7 1 0-6,-3 5 0 4,3-4 0 2,0 4-2-4,0-6 2 4,0-5-2-6,0-3 0 5,0-5 2-1,0-1-2 2,3 0 0-6,10 0 1 4,-1 4 0 0,2-1 1-3,3-3-1 3,4 3 2 0,-1-2 0 2,3-4-1-6,2 3 4 6,4-1-5-1,-6-2 1-1,2 0-1-1,4-2 3-3,-2-3-3 6,2 0 3 2,2 3-4-10,-1-3 1 4,3-4 2 3,-1 2 0-3,0-5-1 3,2-3-1 1,-1 3 1-6,0-10-1 4,5 0 0 0,5 0 0 0,7 0 1 0,-4 0-1 1,-1 0-1-5,-6 0 0 5,-1 0 2-1,-11 3 1-4,2-3-1 5,-5 0-1 0,0 0-1-3,5 0 0 3,-1 0 0-1,4 0 0-2,-8 0 0 2,2 0 0-1,-1 0 1 1,1 0-1 2,-3-8 0-6,3 3 0 3,2-2 0-1,-2-3 0 6,-1 7-1 1,-2-9 1-11,0 0 0 5,3 2-2-1,-3-2 2 1,2-3 1 3,8 4-1-2,-7-2 0-4,5 4-4 5,-1-2 4-3,-6 3-1 1,2-4 1 2,1-6-1 2,-4 1 0-7,2 2-1 4,-5-14 2 1,5 2-1-4,-8-10 0 1,7-5 1 2,-7-6-1 1,-1-3 1 4,-2-5 0-12,2-2 0 8,-4-2 0 5,-1-5 0-12,-3 3 0 4,0-2 1 0,-3 2-1 2,-1 0 0 1,-4 4 0-1,0 2 0 0,0 5 0 0,0 4-1 5,0 3 1-11,0 4 0 6,0-4 0-3,0 2 0 3,-7-3-1 0,-3 4 1-1,-5 3 0 2,2 4 1 0,2 7-1-5,-4 2 0 5,2-1-1-2,-4 1 0 1,1-1 1-4,1 7-1 5,-2-1 0-1,-2 7 1-1,-7-4-1 2,-2-2-1-4,-8 6 2 4,4-1 0 5,-7 4 1-13,-2 2 0 8,2-5-1-2,-6 9-2 0,6-3 2 0,-1-1 0 1,3 4-1-2,7 1 0 2,4-2 0 1,1 5-3-3,5 0 0 3,-6 0-2 0,0 0-56-6,-5 31-68 7,21-10-58 0,6 1-119-6</inkml:trace>
    </iact:actionData>
  </iact:action>
  <iact:action type="add" startTime="21973">
    <iact:property name="dataType"/>
    <iact:actionData xml:id="d6">
      <inkml:trace xmlns:inkml="http://www.w3.org/2003/InkML" xml:id="stk6" contextRef="#ctx0" brushRef="#br0">21106 7970 495 0,'0'0'182'5,"0"0"-39"2,0 0-20 1,-34 183-40-2,14-139-21 1,-8-4-16 1,-8-1-11 1,-4-2-16-4,-7-2-2 4,-2 2 4-2,-8 2 2 1,-2 4 3-1,-3-7 17 1,-2 3-3 0,0-8-18 1,-4-5-4-4,-2-4-5 3,1-4-5 0,2-2-2 4,3-5-3-10,-2 1 4 6,2-2 1 0,0 1 2 0,-3 5 6-2,7 4 0 2,0-3 0 1,-1-2-5 0,5 8-8-4,2-1 1 3,0-1 0 0,1 0-1 1,6-3-1-3,0-1 0 0,6 0-1 3,2 0-1-1,-8-4 0-1,7-2 3 0,-7-3-3 2,-9-1 1-2,-2-2-1 0,-9-2 0 0,-1 0 4 2,3 1 2-2,1-1-4 2,0 1 2-3,4 2 14 1,-1-4-6 3,-10 2-10-5,1-3 7 2,-5 3 10 1,-9-1-16 0,4 0 6 0,-4-1 4-1,3-2-12 1,4 0 8-2,-3 0-6 1,6 0 3 2,-9 0-6-2,10-2 5 1,-1-4-4-2,0 1 3 3,3 1-2-2,-3 4 4 2,-2 0-4-3,5 0 1 3,-7-2-2-3,-5-1 1 2,2-5-2-3,4-7 0 5,-2 1-2-3,6 3 1 2,2 0 1-1,0 3-1 1,2 3 0-1,-1-2 1-3,2 5 0 4,-5-1 0-2,2-2 1 0,0-4-3 8,-1-6 4-13,-6 2-3 9,-4-7 2-9,-2 0-2 6,-4 0 2 0,-5-4-1-3,-1 0 0 4,0-1 0 5,1-4 0-11,-1 2 0 5,4-1 0-4,1 1 3 5,10-1-3 3,2 2 1-10,0-1-1 8,5 6 0-4,6-2 2 1,4 2-2 3,8 4-1-6,7-1 1 6,10 6 0-6,10 2 0 6,11 3-2-1,6 5 1-3,7-1 1-1,0 3-1 4,-1-5 1 0,-9-2-1-1,-2-6 1-4,-10-4 0 6,-6 0 0-1,-3 3 0-3,-2 1-1-1,-3 1-1 4,-6-1 2 0,-3-2-1 3,-4-2 0-11,1-3 1 8,0-2-1-1,2-1 1 1,3 2 0-5,14 3 0 6,0 4 0-4,7 1 1 3,12 4 0-2,3 1-1-1,6 5 0 1,-1 3-1 0,1 0 2 1,1 0-2-1,0-4 1 2,3 4 0-2,0-2-2 1,0 2 1-1,0-4 1 0,0 4-1 0,0 0-1-1,0 0 2 3,0-7 1-1,19-3 1 1,25-4-2-2,16-2 0 2,9-3 0-5,6-3 1 6,6 4 0-2,8-1-1-2,-8 2 0 2,-6 6 1-1,-2 5 1 4,-20 6-2-8,-9 0 0 6,-17 0 0-2,-14 0 1 2,-3 0-2-3,-5 0 1 1,-5 0-2 3,0 0 1-7,0 0 0 7,0 0-4-3,0 0 3 1,0 0-5 0,0-6-3 0,-32-5 3-1,-20-7 7 6,-12 8 0-12,-13-2-1 6,2 4 1 4,-6 5 0-7,5 3 0 3,7 0-1 2,14 0 1 0,5 0 0-2,14 0 1-2,8 3 0 3,8 2 0 0,4 4 0 0,12-6 1 0,-3 8-1-2,7 9 4 2,0 14 7 0,0 13-5 1,7 4-1-3,20-3-2 1,7-4-1 1,2-5 0 0,-6-7 2-2,1-2-5 2,-4-6 0 7,1-4 0-13,0 2-2 7,-1 0-11-4,6-2-24 4,8 2-31-4,0-9-49 3,1-9-53 7,-38-4-46-14,6 0-349 4</inkml:trace>
    </iact:actionData>
  </iact:action>
  <iact:action type="remove" startTime="25832">
    <iact:property name="style" value="instant"/>
    <iact:actionData xml:id="d7" ref="#d6"/>
  </iact:action>
  <iact:action type="add" startTime="25846">
    <iact:property name="dataType" value="strokeEraser"/>
    <iact:actionData xml:id="d8">
      <inkml:trace xmlns:inkml="http://www.w3.org/2003/InkML" xml:id="stk7" contextRef="#ctx0" brushRef="#br1">27329 12878 596 0,'0'0'233'19,"0"0"-145"-18,0 0-12 0,0 0-39 4,0 0-37 4,0 0-2-4,0 0-74 5,0 0-134-3,0 0-491 1</inkml:trace>
    </iact:actionData>
  </iact:action>
  <iact:action type="add" startTime="26245">
    <iact:property name="dataType" value="strokeEraser"/>
    <iact:actionData xml:id="d9">
      <inkml:trace xmlns:inkml="http://www.w3.org/2003/InkML" xml:id="stk8" contextRef="#ctx0" brushRef="#br1">27715 12337 407 0,'0'0'103'3,"0"0"-39"6,0 0-7-4,0 0-57 3,0 0-7 0,0 0-97 0,-28 3-316-2</inkml:trace>
    </iact:actionData>
  </iact:action>
  <iact:action type="add" startTime="26579">
    <iact:property name="dataType" value="strokeEraser"/>
    <iact:actionData xml:id="d10">
      <inkml:trace xmlns:inkml="http://www.w3.org/2003/InkML" xml:id="stk9" contextRef="#ctx0" brushRef="#br1">27715 12337 528 0</inkml:trace>
    </iact:actionData>
  </iact:action>
  <iact:action type="remove" startTime="26628">
    <iact:property name="style" value="instant"/>
    <iact:actionData xml:id="d11" ref="#d5"/>
  </iact:action>
  <iact:action type="add" startTime="26588">
    <iact:property name="dataType" value="strokeEraser"/>
    <iact:actionData xml:id="d12">
      <inkml:trace xmlns:inkml="http://www.w3.org/2003/InkML" xml:id="stk10" contextRef="#ctx0" brushRef="#br1">27715 12337 528 0,'101'-73'77'54,"-101"73"-69"-53,0 0-8 4,0 0-22-5,0 0-157 1,0 0-194-1</inkml:trace>
    </iact:actionData>
  </iact:action>
  <iact:action type="add" startTime="28851">
    <iact:property name="dataType"/>
    <iact:actionData xml:id="d13">
      <inkml:trace xmlns:inkml="http://www.w3.org/2003/InkML" xml:id="stk11" contextRef="#ctx0" brushRef="#br2">22056 6579 722 0,'0'0'146'5,"0"0"-42"2,0 0-19 0,0 0-37 2,0 0-16-4,0 0 13 4,0 0 17-3,14-28 25 2,-39 22-11 0,2-3-19 0,-11 0 0-3,-2 4 6 4,-4 0-10 0,-7 5 10-2,-6 0-19-2,-8 0-1 4,-6 0-7-1,-7 0-7-3,-1 14-8 7,-2 0-5-5,1 3 5-1,3 2-8 3,6 1 5-4,6 3 1 4,2-1-9-1,5 0 7 0,0 7-7-2,5-4-4 2,1 2 1 0,3 2-3-1,3-4 3 0,3 0-4 1,7 0 2 0,0-1-1 1,5 0 6-3,1 7-6 2,0 3-4-2,11 0 0 4,1 6 0-5,2 1 0 5,5 4 0-4,2 8 0 2,1-1 0-1,4 4 0 0,0 0 0 0,0 1 0 3,0-1 0-5,0 0 0 4,0-5 0-2,0-1 0 2,0-5 0-3,12-2 0 1,-5-5 0 3,3-4 0-4,0-7 0 1,-1 0 0 2,7-7 0-2,0 2 0-2,4 0 0 3,3-2 0 0,3 4 0-1,5 2 0 1,1 3 0-1,5 1 0 2,0 1 0-2,0-1 0-1,-3-7 0 3,2 1 0-1,-6-7 0-1,1-4 0 2,-1-1 0-5,-4-5 0 5,2-1 0 0,1 1 0-3,-2-3 0 3,4 5 0-2,6-9 0 3,3 6 0-7,3-1 0 5,1-5 0 0,-1 6 0 2,5-6 0-5,-9 0 0 2,0 0 0 2,-4 0 0-2,-2 0 0 1,5 0 0-2,-6 0 0 4,1 0 0-2,-2 0 0 0,2 0 0-5,-1 0 0 7,4 0 0-3,0-3 0 1,3-5 0-2,-1-4 0 2,-2 5 0 0,2-6 0 1,0 2 0-4,-2 0 0 3,3-3 0 2,-1-3 0-3,-8 6 0-1,2-6 0 1,-7 2 0 1,1-3 0-1,-6-5 0 0,3-7 0 1,-2 3 0 0,2-4 0 2,-6 1 0-5,2-4 0 3,-1-3 0 3,-8-2 0-9,0-3 0 9,-3-3 0-2,-1 4 0-4,-5 6 0 7,5 6 0-9,-3 7 0 4,-3 0 0 3,3-3 0-2,-2-9 0-4,2-6 0 4,-3-7 0 0,0-4 0 2,0-2 0-6,0-1 0 3,0 9 0 5,0 6 0-8,0 5 0 7,-4 1 0-2,-8 2 0-4,1-6 0 3,-5 0 0-3,3-3 0 4,-2-5 0-1,-1-8 0-1,-1 3 0-2,1 0 0 5,-7-1 0 1,2 4 0-6,0 4 0 3,-2 4 0-3,2 5 0 4,-2 6 0 4,1 11 0-12,-1 6 0 8,3 3 0-3,-5 3-3 3,-2 1-23-4,-5 4-34 4,-5 0-2 0,-3 0-34-2,-8 0-78-3,28 0-42 5,4 11-159-2</inkml:trace>
    </iact:actionData>
  </iact:action>
  <iact:action type="add" startTime="30683">
    <iact:property name="dataType"/>
    <iact:actionData xml:id="d14">
      <inkml:trace xmlns:inkml="http://www.w3.org/2003/InkML" xml:id="stk12" contextRef="#ctx0" brushRef="#br2">20901 8040 17 0,'0'0'267'4,"0"0"-231"2,0 0 45-1,0 0 17 3,0 0-33 1,0 0 24-4,0 0-8 3,13-8 9 1,-13 8 2 0,0 0-24-5,0 0-20 4,0 0-9 1,3 0-11-2,-3 0-9 0,0 0 1 1,0 2-6 0,0 12 4 0,0 9 7-1,-6 10 11 0,-17 8 0 1,-4-1-3-1,-4 5-5-1,-8-2-2 3,3-8-5-1,-5 0-1 6,-2-5 6-13,-5 2-9 8,3-1-3-1,-10-3 6 0,-2 3-7-3,-1 3 2 2,-4 2 5 2,-2 1 19 0,3 5-17-3,-5 0-1 0,-4-2-8 3,-1-1 1-2,-6-3-4 0,-4-3 0 0,-9 7 3 3,-5-6 1-4,-7 3-4 0,-5 2 9 2,-6-6-8 1,-8 4-4-3,1-3-1 1,-12 3-2 1,2-3 1 1,-1 3 3 0,10-9-5-5,7 4 0 5,7-7-3-1,14-8 2 1,9 1 0-3,8-9-2 1,16-1 0 2,12-3 0-2,8-1 1 1,1-3 2-2,8 6-3 3,4-2-1-2,-2 3 1-1,2 3 1 2,0-1 0 0,-2 3 2-1,0-4-2-1,-7 2-1 4,-3 0 1-2,-12 1-1 0,-6-4 1-3,-4-3 0 5,-8-2-1-4,1-3 1 3,-15 0-1-4,-4 0 1 4,-7 0-1-1,-3 0 0 0,4-11-3-1,0-6 2 0,-2 6 0 3,-3 2 1-4,3-2 0 4,-7 0 0-7,7-3 0 4,3 1 1 1,7-4 0-1,5-3 0 1,3 1-1-1,5-3 0 4,1 6 2-7,1-1-2 3,2 3 2 2,1 4 1 1,1-5-3-6,6 3 0 5,2-5 1-2,-1 3 0 2,5-3 0-2,-2 1 1-1,2-1-2 4,3 3 1-3,-2 0 3-2,-7 0-4 3,-1-2 0 1,-7-8 1-1,-7-1 0-1,-2-4 0 1,-4 4 0-1,0 0-1 3,5 6 0-8,0 2-1 7,7 4 1-1,6 0 0 0,-1 6-2 0,7-3 2-2,8 3-1 3,6-3 2 0,6 3-1-3,8-2 1 0,-3 1-1 3,2-5-1-3,-6-2 1 4,8-2 3-5,2 0-3 3,3-3 0 1,-2 1-1-4,-1-4 1 4,-4-5 0-3,-1-3 2 4,-6 1-2-6,2-10 0 5,0 1 0-2,2-3-1 2,-4 2 1-4,4-2 0 4,6 5 1-2,0 3-1 2,1 2 0-3,2 8-1 2,3 1 1 0,3 5 0-1,0 3 0 0,11 4-1 1,-3 1 1 0,4 0 0 0,-4 0 0-3,0-5 0 4,-6-4 1-1,1-2-1 1,2-2-1-4,3 5 1 2,0 1-1 1,1 6-1 0,8 2-4 0,1 6 1-2,0 3 1 2,0 0 4 0,0 0 1-1,0 0 2 0,0 0-3 2,0 0 1-2,0 0-1 0,0 0-1 0,0 0-1 1,0 0 1 0,0 0 0-2,-3 0-1 3,0 0 1-2,-1 37 1 4,4 20 0-7,0 15 4 4,0 6-3 0,0-3 0 0,0-14 0-3,0-11-1 4,0-19 0-2,0-15 0 1,0-9 0-1,0-5-1 0,0-2-8 0,0 0-5 3,7-22-13-4,-3-22 21 1,5-13 0 1,-9-14 2 0,0-4 2-2,0-10 2 3,0 0 0-2,0 7-1 4,0 8 2-6,0 14-1 1,0 8 0 2,0 17 2 1,0 9-1-5,3 7 2 6,10 10 1-1,4 5 7-2,9 0 7 1,6 0-4-2,18 10-6 4,0 34-1-4,11 10 3 1,4 15 2 1,2 1-4 2,-2-2-3-4,-8-6-2 1,-11-22 0 1,-12-10-3 0,-10-16-2 1,-11-11-8-7,-3-3-27 6,-1 0-52 0,-9-6-69 0,0-16-125-2,0 0-358 3</inkml:trace>
    </iact:actionData>
  </iact:action>
  <iact:action type="add" startTime="33518">
    <iact:property name="dataType"/>
    <iact:actionData xml:id="d15">
      <inkml:trace xmlns:inkml="http://www.w3.org/2003/InkML" xml:id="stk13" contextRef="#ctx0" brushRef="#br2">27411 15279 4 0,'0'0'614'4,"0"0"-454"0,0 0 7 3,0 0-35 1,0 0-24-2,0 0-22 1,0 0-26 2,-12 56-20-1,-76-39-8-3,-31 0 1 4,-21-4-9-1,-14 0-11 0,10-5-4-2,17 1-8 1,17-4 2 2,29 0-3-1,24 2 4-2,24-6-4 2,20-1 2 0,13 0 8 0,0 0 14-2,33 0 25 2,55 0 25 0,41 0-63 0,32-5-3-2,23-11 6 8,-2-1 7-9,-19 5 1 2,-37 1 6-3,-44 7 10 5,-36 2-8-2,-26 2-12 0,-12 0-10 0,-8 0-8 1,-12 0-1 0,-63 0-11 1,-38 0 12-4,-35 0 4 6,-6 0-4-5,6 0-1 2,23 0-1-2,33 0-1 2,35 6 3 1,27-2 0-2,20-2 0-1,10-2 1 1,13 0 4 2,68 0 11-1,45 0-10-3,44-15-2 3,11-10 0 0,-10 1-4 0,-23 0-4-1,-45 8 2 1,-45 4 2 0,-28 10 2 2,-21 2-2-6,-9 0-2 4,-57 0-9-1,-63 2 8 3,-61 18 3-5,-35-8 0 3,-19-4 0 0,10-3-2 3,25-5-5-8,42 3 4 5,51-3 2 2,46 4 1-3,38-2 1-1,23-2 0 1,24 0 8 0,76 0 10 2,44 0-12-3,33 5-2 3,-6 5-2-1,-16-3 0 0,-29 5-1-2,-39 1 1 4,-36-10-3-5,-31-1 1 4,-20-2-3-5,0 0-2 4,-35 4-4 1,-53 0-7 0,-34 1 13-4,-17-1-1 2,10 6 1 2,9-2 2-1,30-3-2-2,33 2 2 1,30-2 0 1,24-5 3 0,3 0-2-2,20 0 12 2,57 5 8 1,30 2-16-2,34 6-5 0,-1-5 6 2,-3 3-5-2,-29 2 4 1,-31-3-3-3,-33-1-2 4,-24-4 6-1,-17-5-6-1,-3 3 0 0,-38 0-7 1,-43-3 3 1,-28 0 2-2,-8 0 2 0,12 0-3 0,18 0 3 3,31 2-1-4,27 2 1 0,20-4 2 3,9 1 2-3,0 6 12 2,34 10 18-1,38 3-15 1,14 5-17 0,5-3 0 1,-8-8 0-3,-14-2-2 3,-24-10-7-1,-19 5-14 0,-16-7 6-4,-10 0-12 4,0 0-19 1,-23 0-29-2,-51 0-23 0,-33 0 79 0,-22 0 14 0,11-13 4 3,18 9 1-4,28-3 0 0,29 7 3 4,25-3-3-4,18 3 9 1,0 0 13 1,25 0 21-1,49 0-4 2,33 0-29-2,21 0-8 0,9 0 1 1,-1 0-3-1,-18 0 0 1,-31 0 0-1,-31 0-4 2,-31 0-10-3,-16 0-28 1,-9 0-41 0,0 0-122 2,-26 0-219-1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1T03:17:04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76">
    <iact:property name="dataType"/>
    <iact:actionData xml:id="d0">
      <inkml:trace xmlns:inkml="http://www.w3.org/2003/InkML" xml:id="stk0" contextRef="#ctx0" brushRef="#br0">4000 5663 375 0,'0'0'172'9,"0"0"-55"-4,0 0 4 2,0 0-24-1,0 0-1 2,0 0-8 0,0 0-6 1,0 0-30-3,187-10-9 2,-99 8-7 0,25-15-5 1,23-5-3-4,17-13-7 5,3 0 1-4,-11 1-6 4,-26 11 3 6,-29 6 3-16,-22 12 1 8,-25-1-10-1,-14 0-10-2,-17 6 5 2,-8 0-2 4,-4 0-4-4,0 0 1-2,-34 0-3 2,-53 17-3 1,-44 8 3 1,-38-1 2 0,-17-6 2-2,9-1-4 2,16-5 0 1,34 1-1-8,27-4 0 5,26 4 1 3,27-6 0-1,20-1 0-5,11 0 1 4,16-6 3 0,0 0 9 0,20 0 7-1,63 0 14 0,30 0-32 1,23 0 2 0,5 0 0-4,-15 0-1 4,-20 0 1 2,-25 0 1-3,-33 0 0 1,-19 0 7-1,-18 0-6-1,-11 0-1 4,0 0-5-6,0 0-1 6,-63 5 0-4,-39 3 1 4,-26 4 1-4,-2-4-1 3,17 2 0 1,26-3-2-7,23-7 2 6,31 2-1 0,18-2-10-2,12 0-20-1,3 0-23 1,21-24 0 1,48-10 24-2,28 8-75 3,-49 21-39-1,9 5-165 1</inkml:trace>
    </iact:actionData>
  </iact:action>
  <iact:action type="add" startTime="7749">
    <iact:property name="dataType"/>
    <iact:actionData xml:id="d1">
      <inkml:trace xmlns:inkml="http://www.w3.org/2003/InkML" xml:id="stk1" contextRef="#ctx0" brushRef="#br0">8785 5693 250 0,'0'0'480'1,"0"0"-304"7,0 0-43-3,0 0-25 3,0 0-41 0,0 0-7 0,114 12-25-2,-47-12 1 3,18 0 11-1,15 0-5 0,13 0-21 0,11 0 13-2,5 0-9 3,4 0-5-2,-13 0-3-1,-17 0-6 3,-23 0-8 8,-26 0 1-16,-27 0 0 4,-14 0 1 5,-10 0-5-4,-3-5-7 2,-6-4-24-2,-60-2-21 2,-34 1 51 0,-35 10 1-1,-15 0 0 1,1 0 0 1,6 0 0 0,14 0 0-3,23 0 0 1,23 0-1-2,30 0 2 4,29 4-1 0,11-4 0-4,13 0 18 4,0 6 21-2,54 7 24 2,42 4-27-3,38 3-34 4,13-6 1-5,4-9-2 5,-11-5 12-6,-18 0 4 4,-25 0-11 0,-33 0-6 0,-28 0 4 0,-23 0 3-2,-13 0-3 2,0 0-4 0,0 0-15-1,-36 0-37 0,-35 0 19 1,-26 0 4 3,-13-7-31-7,-8-8 15 3,7-2-121 1,71 12-22 1,17-4-310-4</inkml:trace>
    </iact:actionData>
  </iact:action>
  <iact:action type="add" startTime="8893">
    <iact:property name="dataType"/>
    <iact:actionData xml:id="d2">
      <inkml:trace xmlns:inkml="http://www.w3.org/2003/InkML" xml:id="stk2" contextRef="#ctx0" brushRef="#br0">17856 5524 280 0,'0'0'499'4,"0"0"-367"3,0 0-18 0,0 0-28 2,0 0-27-2,0 0 7-1,0 0 7 2,230-13 10 1,-112 7-22-1,31 1-4-2,21-4-27 2,18-2-1 0,-10-1 6 0,-23 4-4-1,-39 2-2 0,-36 3 5 2,-39 1-16-2,-25 2-9 1,-16 0-6-2,0 0-3 5,-19 0-16-6,-75 8-37 2,-57 15 39 0,-55 2 14 3,-30-12-2 6,-2-1 1-12,15-4 1 1,33 1 0-1,38 6-3 6,28-8 3-2,35 5-3-4,23-4-12 4,27-5-6 1,22-3 3-2,17 0 6 1,0 0 10 0,42 0 2-2,53 0 17 3,46 0-17 5,24 0-1-13,8 0 1 6,-5 0 5 1,-20 3 7 0,-25 11 13-1,-26 0-5 6,-30-3-9-11,-32-2-1 6,-22-6 2-1,-13-1-12 1,-5 3-5-3,-67 5-26 2,-40-5 21 3,-39-3 10-1,-2-2 2-6,6 0-2 6,26 0 4 0,31 0-4 0,26 0-1-5,31 0-4 6,20 0-13-2,10 0-23-3,3 0-8 4,7 0-11-2,63 0-15 2,-20-2-206-1,20-5-255-5</inkml:trace>
    </iact:actionData>
  </iact:action>
  <iact:action type="add" startTime="10025">
    <iact:property name="dataType"/>
    <iact:actionData xml:id="d3">
      <inkml:trace xmlns:inkml="http://www.w3.org/2003/InkML" xml:id="stk3" contextRef="#ctx0" brushRef="#br0">25680 5828 400 0,'0'0'104'6,"0"0"54"0,0 0-3 1,0 0-10 0,0 0-32 1,0 0-50 0,0 0 12-1,208 17-1 0,-91-17-12 1,24 0 0 0,18 0-16-2,15 0-22 2,7 3 17 0,3 5-16-1,5 0 0 0,-8 4-13 5,-11 0 10-6,-11-5-21 3,-18-1 8-4,-14-3-5 5,-17-3-2-4,-23 0 0 3,-30 0-2-4,-25 0 2 2,-19 0 2 0,-6 0-4 2,-7 0-6-3,-15 0-15 2,-74 6-8 0,-48-1 29 0,-51-2 2-2,-32-3 0 2,-28 0 0 0,-3 0-2 1,10 0-2-3,30 0-2 3,37 0 0-1,37 0 0 2,53 0 1-7,39 0 3 6,27 0 0 0,13 0 5 0,5 0 5-5,12 0 17 7,68 11 30-6,40 12-57 3,32-3-1-1,2-1 1 2,-15-4 0-3,-29-2 1 4,-33 2 2-5,-29-6-1 3,-29-5 2 1,-18-1-4-2,-1 3-5 0,-14 2-17 0,-57 1-15 1,-38-4 26 3,-36-5 3-9,-15 0-22 5,-8 0-26 2,2 0-46-1,10-3-59 5,116 1-71-12,17 2-756 6</inkml:trace>
    </iact:actionData>
  </iact:action>
  <iact:action type="add" startTime="15454">
    <iact:property name="dataType"/>
    <iact:actionData xml:id="d4">
      <inkml:trace xmlns:inkml="http://www.w3.org/2003/InkML" xml:id="stk4" contextRef="#ctx0" brushRef="#br0">6162 8979 867 0,'0'0'179'3,"0"0"-80"3,0 0-18 0,0 0-10 2,0 0-18 0,0 0-27 0,0 0 11-2,218 0-4 2,-146 0-6 0,4 0 3 1,-4 0-7-3,1 0 4 2,-13 0-10 1,-3 0 4-2,-16 0-6 1,-15 0 7-2,-15 0-11 2,-8 0-6 0,-3 0-5-2,0 0-1 2,0 0-3 0,-17 0-4 0,-51 0 3-2,-34 0 5 3,-22 0 2-2,-4 0 1 12,8 8-2-15,24 1-1-4,18-4 0 11,21-2 0 2,27 0-1-12,14-1 1 7,9-2 0-2,7 0 2 2,0 0-1-2,13 0 2 2,61 0 5 2,46-5 4-4,36-15-10 2,7 0 3-2,-4 3-5 2,-23 3 16 1,-27 6-3-4,-29 6 3 5,-35 2-2-3,-22 0 3 5,-23 0 0-10,0 0-17 4,-7 0 0 3,-61 0-17-2,-38 10 13 0,-42 10 4 1,-4-6 0 3,-6-4 0-7,14-7 1 4,20 1 0 0,31-4-1 0,29 3-2 0,28 0 2-4,24-3 1 4,12 0-1 0,0 0-1 1,7 0-1-2,67-17-1-1,34-9 3 3,32 2 3-1,-1 7-2 1,-8 2 1-5,-22 7-1 5,-25 3 0-1,-29-1 1-2,-25 6 0 1,-20 0-2 1,-10 0-2 1,0 0-1-4,0 0-6 2,0-4-12 4,-56-1-7-4,-36-4 17 0,-28 4 11 2,-9 0-1-4,7 2 0 3,12 3 0-2,26 0 1 5,28 0 0-5,25 0-1 2,18 0-1-1,13 0 2-1,0 0 5 4,10 0 4-2,58 0 2-3,41 0-4 2,29 0-2 2,-8 0-5 0,-9 0 2-5,-34 0 2 3,-32 0-1 2,-26 0 0-2,-22 0 5-2,-7 0-8 3,0 0-3 0,-13 0-8 0,-48 0-2-2,-23 5 11 2,-23-2 3 1,-6-3-1 0,13 0 0-4,11 0-1 5,33 0 1-3,28 0 1 2,15 0-1-4,13 0 0 3,0 0 2 1,7 0 4-3,63-3 7 4,31-6-5-3,23 1-1 2,-9 6-5-2,-26-1-1-1,-28 3 0 1,-29 0 0 2,-28 0-1 0,-4 0 0-6,0 0-8 5,-36 0-13 1,-40 10 13 0,-27 10 8-6,-7 0 0 6,-3-3 0-1,13-5 1 3,19-7-1-7,30 2 0 3,18-7-1 5,20 0 0-1,10 0-2-10,3 0-12 7,0 0-24 0,55 0-31 0,26-17-41-2,-27 10-108 0,-8 7-260 2</inkml:trace>
    </iact:actionData>
  </iact:action>
  <iact:action type="add" startTime="17531">
    <iact:property name="dataType"/>
    <iact:actionData xml:id="d5">
      <inkml:trace xmlns:inkml="http://www.w3.org/2003/InkML" xml:id="stk5" contextRef="#ctx0" brushRef="#br0">16340 8816 843 0,'0'0'135'3,"0"0"-2"3,0 0-45 2,185 18-43-1,-101-18-11 1,22 0 7-1,17-16-3 2,13-3 19-2,-5 2-11 1,-6 5-8-1,-15 4 0 0,-20 6-7 3,-19-2 4-4,-22 0-16 0,-24-3 1 3,-12 5-9 0,-11 2-8-3,-2 0-3 2,0 0-6-2,-15 0-15 2,-55 0 8 2,-37 0 13-4,-22 5 3 0,-12 3-3 13,0-2 0-18,15-3-2 5,19 2-1 3,19-2-2-2,24 3 5 1,19-1-4-4,22 1 1 2,10-6 3 3,10 0 0-2,3 0 3 1,39 0-2 1,58 0 1-1,44 0 0-1,25-3-2 4,3-11 0-9,-16 1 3 7,-27 5 6-2,-37 8 13 1,-28 0-10 0,-27 0 15 1,-19 0-2-3,-12 0-6 1,-3 0-19 0,-3 0-2 0,-58 4-15 2,-45 13 17-2,-34 0 2 0,-13-6-1 2,-3-5-2 0,15-1 0-6,24 4-2 5,27-3 2 1,20 1 1 0,30 3 0-3,15-8 1 0,14-2-1 2,11 0 1 1,13 0-1-3,66 0 6 3,42 0-6-2,32-12 0 2,2 2 1-3,-14 2 4 2,-28 4-5-1,-36 4 1 2,-31 0 6-3,-24 0 1 1,-19 0-1 0,-3 0-7 1,0 0-9-1,-67 0-16 0,-34 0 21 3,-33 12 2-3,-6-7 3 1,8-1-2-1,9-3-3 0,26 2 4 0,24 4 1 0,30-5-1 1,25 1 1-1,11-3 2 1,7 0 2 1,7 2 20-2,66-2-3 1,31 0-13 0,32 0-9-2,-10 3 2 0,-15-3-2 3,-35 5 2-2,-29-5-1 2,-30 0 0-1,-14 0-2 1,-3 4 0-6,-10 14-12 6,-50-1 1-3,-24 5 9 4,-5-6 3-1,-3-2 0-6,20-4-1 6,24-8 3 1,15 3-2-5,25-5 0 1,5 0 0 3,3 0 0-2,0 0 12 2,51 0-8-3,42 0-4 4,24-17-3-3,7 6-20-1,-16 0-19 1,-11 6-21 2,-24-2-17-1,-22 2-36 1,-51 5-79-6,0 0-112 5</inkml:trace>
    </iact:actionData>
  </iact:action>
  <iact:action type="add" startTime="28391">
    <iact:property name="dataType"/>
    <iact:actionData xml:id="d6">
      <inkml:trace xmlns:inkml="http://www.w3.org/2003/InkML" xml:id="stk6" contextRef="#ctx0" brushRef="#br0">2969 13559 591 0,'0'0'186'4,"0"0"-107"2,0 0-14 2,0 0-7 0,0 0-32-2,186-45-9 1,-104 31-5 0,18-3-5 1,18 0 16 0,12-2 23-2,17-7 3 2,-5 3-7 0,1 4-13 0,-10 8 6-2,-28 8-15 3,-15 3 0-2,-27 0 1 3,-19 0-9 1,-18 0-11-9,-16 0-1 5,-10 0-3 1,0 0-21-2,0 0-68 2,0 0-105 0,0-2-316 1</inkml:trace>
    </iact:actionData>
  </iact:action>
  <iact:action type="add" startTime="29489">
    <iact:property name="dataType"/>
    <iact:actionData xml:id="d7">
      <inkml:trace xmlns:inkml="http://www.w3.org/2003/InkML" xml:id="stk7" contextRef="#ctx0" brushRef="#br0">9111 13419 658 0,'0'0'236'6,"0"0"-127"2,223-15 3 0,-88 2-34-1,24-6-29 0,15 1-5 1,7 6-11-2,-13 10 5 3,-7 2 9-1,-13 0-30 0,-12 25-4-3,-18-1-12 9,-14-5-1-12,-20-8-22 7,-27-11-66-3,-57 0-86 2,0 0-201 0</inkml:trace>
    </iact:actionData>
  </iact:action>
  <iact:action type="add" startTime="30404">
    <iact:property name="dataType"/>
    <iact:actionData xml:id="d8">
      <inkml:trace xmlns:inkml="http://www.w3.org/2003/InkML" xml:id="stk8" contextRef="#ctx0" brushRef="#br0">17547 13495 574 0,'191'-29'222'2,"-46"21"-118"2,5 8 24 4,-3 0-30-1,-6 0-18-1,-12 0-13 3,-27 0-13-1,-29 0 5-1,-26 5-4 2,-33-2-11-4,-14 4-17 3,-27 3-26 0,-78 2 0-2,-55 4-1 3,-61-5 1-2,-21-5-1 10,-17-6 1-16,-4 0 1 5,20 0-2 2,33 0 0-1,44 0-1 1,59 0-2-2,48 0-3 2,37 0-2 1,22 0 7-3,49 0 0 2,79-14-2 1,65 0 3-2,40 4 6 0,29 0-3 0,-7 10-1 0,-21 0 6 2,-40 6 9-3,-46 19 14 3,-50 1 11-2,-40-9-20 3,-34-6-2-5,-24-5-3 0,-64-3-17 6,-67-3 0-5,-56 0 0 1,-30 0 1 0,-11 0 0 1,7-13 1 2,19 4-1-3,32 1 3-1,44 8-4 2,52 0-2-1,47 0 1 1,27 0 2-2,64 0-1 2,66 0 0 0,50 0 1-1,29 0-1 3,-1 4-1-4,-15 5-1 2,-39 1 1-3,-51 2 1 3,-45-3 1 1,-35-6-1 0,-20-3 0-5,-3 1-5 4,-12-1-14-1,-33 4-56 2,-11-1-45-2,22-3-64 1,8 0-125 1</inkml:trace>
    </iact:actionData>
  </iact:action>
  <iact:action type="add" startTime="31583">
    <iact:property name="dataType"/>
    <iact:actionData xml:id="d9">
      <inkml:trace xmlns:inkml="http://www.w3.org/2003/InkML" xml:id="stk9" contextRef="#ctx0" brushRef="#br0">26095 13460 563 0,'0'0'194'4,"0"0"-51"4,0 0-11-2,0 0-50 3,248-5-16-1,-137 5-9-1,26 0-5 0,26-5-15 0,29-7-11 3,11-5-3-4,5-2 14 0,-5 2-9 2,-1 4-7 3,-18 6 2-4,-25 7-6-3,-31 0-4 5,-47 0 7-1,-40 0-8 1,-25 0-10-4,-16 0-2 5,-41 0-9-4,-59 0 4 5,-43 0 5-7,-34 0 1 3,-22 0 0 1,-24 0 1 0,-2 0-1-1,11 0 1 0,22 0-2 4,39 0-9-6,48 0 4 2,36 0 3 0,38 0 2 2,31 0 1-1,25 0 7-2,62 20 4 2,42 4-10 0,32 5 5 2,14-4-2-4,-1-2-1-1,-22-6-4 4,-40-3 0-2,-41-3 0-1,-35-4 0 2,-26-7 0 2,-10 0-3-3,-7 0-7 0,-49 0 3-2,-24-4 7 6,-6-13 0-4,-9-2 1 2,2 1 1-4,12 4-2 2,13 6-2 1,21 3 1 1,11 5-3-3,19 0-21 1,4 0-23 3,13 0-21-7,0 8-54 5,0-6-70 1,1-2-296-2</inkml:trace>
    </iact:actionData>
  </iact:action>
  <iact:action type="add" startTime="34442">
    <iact:property name="dataType"/>
    <iact:actionData xml:id="d10">
      <inkml:trace xmlns:inkml="http://www.w3.org/2003/InkML" xml:id="stk10" contextRef="#ctx0" brushRef="#br0">8116 17808 545 0,'0'0'193'5,"0"0"-65"4,0 0-16-1,0 0-23-4,0 0-9 3,0 0-5 2,0 0-8-2,141-20 1-1,-61 20 2 2,30-4-22 0,35 4-7 0,36 0-3-2,16-8-2 2,5 8-11 0,-23 0-6 0,-28 0 19 2,-28 0-9-2,-36 12-1-1,-29-7-16 1,-26-5-4-2,-22 0-1 0,-10 0-7 2,0 0 0 0,-21 0-7-2,-74 0 0 2,-57 0 7 0,-57 0 0 0,-31 0 0-2,-12 0-4 2,11 0 4 0,37 0 0 0,40 0 0-2,52 0 0 1,37 10 0 2,34-5 1-1,28 1 2-3,13-6-2 5,22 0 1-4,74 6 5 4,64-3-6-6,56 2-1 5,29 0 1-1,13 2 0 1,-14-2 3-3,-37 7 0 1,-43 1 3 2,-44-5 4-2,-43 3 3 0,-36-11-2 0,-30 6 2 0,-11-6-6 1,-17 0-8-2,-87 7-6 3,-67-2 6-1,-60 0 0 0,-34-5-1-2,-8 0-1 3,21 0 1 0,30 0 1-1,54 0 0-2,55 0 0 0,51 0 4 2,36 0-2 0,26 0 0-2,40 0 9 1,79 0 20 3,68 0-28-3,65-5-1-1,34 0-1 2,-1 5 1 0,-44 0 4 0,-60 0-2-1,-69 0 0 0,-51 7-3 1,-34 5 4 0,-27-7 1-2,-19 1-6 3,-78 9-1-1,-52-11 1 0,-42-4-2-3,-28 0 1 4,-4 0-2-1,8-4 0 0,34-11 3-2,37 9-1 2,52 1 2 0,47 5 0 0,29 0 2-2,16 0-2 0,61 0 1 4,72 0 0-2,67 0 0-3,41 5-1 3,1 16 0 2,-18 9 1-4,-50 6 0 0,-64-11 3 2,-44 2-2 0,-58-8-3-1,-16-2 2 0,-91 1-2 1,-47-8-2 0,-50-10-3-1,-24 0 1 1,-8-27 2 0,16-3 1 0,33 2 0 0,48 11 1-3,52 3 1 3,47 9 1 0,32 5-1 0,7-5 2-1,83 5 0 0,55 0 4 2,55 0-7-2,32 0 3 0,-6 17-1 1,-28 7-1-1,-54 2 2 2,-60-7-2-4,-41-11 0 4,-31 4 0-2,-12-7-2 2,-68-5-4-4,-44 0-1 4,-44 0 3-1,-15 0 0-1,0 0 1 0,10-13 2 1,32 7 0-1,42 0 0 1,42 1 1-1,29-1 0 0,16 3 2 0,46-2-1 2,62 0 2-3,42 5-1 3,29 0-1-2,5 0-1 2,-18 13 0-4,-31 4 1 4,-42-3-2-2,-36-4-9 2,-27-3-18-3,-20-7-64 2,-10 0-67-1,0 0-72 1,-6-12-112-1,-15 0-694 1</inkml:trace>
    </iact:actionData>
  </iact:action>
  <iact:action type="add" startTime="36602">
    <iact:property name="dataType"/>
    <iact:actionData xml:id="d11">
      <inkml:trace xmlns:inkml="http://www.w3.org/2003/InkML" xml:id="stk11" contextRef="#ctx0" brushRef="#br0">8729 15193 589 0,'0'0'139'4,"0"0"-40"2,0 0-18 4,0 0-37-5,0 0-1 3,0 0-7 0,0 0 15 0,-131-94 80-2,45 66-86 3,-18-3 31-2,-12 4-26 1,0 0-23-2,-13 6 7 2,1 7-19 0,4 5 7-2,0 3-9 3,7 3-4 2,-3 1 1-3,-6 2 19 0,-4 0-11-1,-1 0-7-3,-7 0 16 4,6 0-22 1,-4 2-4-3,-9 18 1 2,1 3-1 0,1 4 9 1,12 5 6-2,11-5-15-1,19 2 0 2,8-4 0-1,10 7 0 2,2-2 1-4,10 2-1 5,1-2 0-3,7 1-1 0,10 2 2 0,6-2-1 2,3-3 0-1,6 4-1-2,5-2 0 3,0 2 1-4,-1-5-1 3,7-1 0-2,9-10 0 3,2-2 0-2,9-11 0 1,3-3 0-2,4 0-2 2,0 0 0-1,0-28-7 0,9-13 9 1,24-16 1 0,13-8-1 1,6 0 0-2,4 7 0 0,-6 1 0 0,-15 9 0 3,-6 11 0-4,-9 12 0-1,-12 6-2 4,-5 13 1-1,-3 4 1 1,0 2-5-2,0 0 0 0,-11 0-7 1,-25 19 11-2,-4 21 0 1,-1 7 1 2,0 7 1-2,8 0-1 2,7 1 0-2,6-3 1 0,4-8 0 1,7-2-1 1,6-10 1-2,3-13 0-1,0-2 0 1,4-4 2 0,38 2 3 0,15-4-1 2,13 2 0-1,2 0-3 0,-2 4 0-2,-9-4-2 2,-3 4 1 0,-2-2-1 0,3-10-7-2,2 0-30 2,6-5-75 0,-50 0-106-1,2 0-208 0</inkml:trace>
    </iact:actionData>
  </iact:action>
  <iact:action type="add" startTime="38039">
    <iact:property name="dataType"/>
    <iact:actionData xml:id="d12">
      <inkml:trace xmlns:inkml="http://www.w3.org/2003/InkML" xml:id="stk12" contextRef="#ctx0" brushRef="#br0">17692 17539 855 0,'191'-6'175'3,"-41"0"-33"4,6-5-54-1,-4-6-1 2,-8 6-39 0,-18-6-5-1,-32 9 5 0,-27 3-6 1,-35 5 5 0,-21 0-5 0,-11 0-15-2,0 0-23 2,-52 0-4 0,-57 0-31 0,-51 7 31-2,-49 10 5 4,-7-9-4-2,9-3 4-1,24-5-5-1,31 0-5 3,46 4-5-2,38 4 5 3,29-8 1-6,34 0 4 4,5 0 9-1,44 0 23 2,70 0 6-2,73 0-30 0,61 0-4 2,23 0 3-1,6 0 16-2,-45-8 8 2,-54 4 3 1,-65 4 1-2,-59 0-21-1,-38 0 3 1,-16 0-17 1,-35 0-1-1,-84 0-40 0,-55 17 39 2,-50-5 2-1,-11-3 0 1,7-9-2-4,19 0 1 2,40 0-3 2,40 0-4-3,42 0 1 2,39 0 4 0,32 6 3 0,16-6 10-1,51 0-2 0,75 0 6-1,70-6-13 3,50-8-1-1,18 2-3-2,-22 12 3 2,-45 0 14 0,-66 0 7-2,-57 0 2 2,-44 0-10 1,-30 0-11-1,-12 0-2 0,-83 20-33-3,-62 5 18 4,-53-1 14-1,-31-11 2-2,1-7 0 0,14-6 2 3,27 5-3-1,32-5-5-1,40 0 5-1,47 4 6 3,39-4-3 0,28 0-2-2,13 0 10-1,74 0 10 2,54 0-5 1,60 0-14 0,31-4-2-5,-4 4-3 7,-15-5 1-6,-50-1 2 5,-52 6 2-6,-52 0 7 6,-33 0-3-3,-13 0-6 1,0 0-2-4,-68 0-21 5,-34 17-4 0,-35-2 27-4,-17-8 1 4,11-7 2-2,12 0-2 4,27 0-1-7,40 0 0 4,26 0 2 0,24 0 1 1,14 0 1-3,3 0 17-1,76 0-3 5,52 0 2-3,57-2-16 2,36-3-4-4,6 5 0 4,-26 0-2-3,-47 0 2 4,-64 0 6-5,-50 0 3 3,-31 0-7 1,-12 0-2-4,-39 0-21 3,-66 17-20 0,-56-4 33 1,-43-2 6-2,-16-8 2 0,10-3 2 0,28 0-2 2,39 0-1-3,46 0 1 1,40 0 4 2,40 0 2-2,17 0-1 2,16 0 21-4,81 0 2 4,58 0-11-1,68 0-17-2,26 0-1 2,-4 17-1 0,-43-3 2 0,-64-3 3 0,-67-3-1-1,-45-1-1-1,-26-2-1 4,-26 7-21-6,-67 1-25 4,-48 4 25 0,-40-2 20 1,-7-15-3-3,6 0 4 2,23 0 1 0,34 0-1 0,46 0 0 1,34 0 3-4,36 0-2 3,9 0 4-2,57 0 9 3,70-15 8-3,60 4-16 1,51 5-6 2,20-2 0-1,-9 3 0-1,-47-7 0 0,-70 7 1 0,-67 2-1 0,-45 3 0 1,-20 0 0 0,-65 0-17 0,-64 0-20 0,-54 0 34-2,-31 0 3 3,9 0 0-2,24 0-1 2,33-7 3-5,32 2-2 6,39-6 0-3,37 5 0 2,27 3-3-3,13 1-44 3,6-1-31-3,54-2-14 0,35-7-68 2,-34 12-141 0,-5 0-361 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1T03:17:04.3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5" units="cm"/>
      <inkml:brushProperty name="height" value="0.055" units="cm"/>
    </inkml:brush>
  </inkml:definitions>
  <iact:action type="add" startTime="2613">
    <iact:property name="dataType"/>
    <iact:actionData xml:id="d0">
      <inkml:trace xmlns:inkml="http://www.w3.org/2003/InkML" xml:id="stk0" contextRef="#ctx0" brushRef="#br0">10886 3633 44 0,'0'0'433'7,"0"0"-307"-3,0 0 2 4,0 0-7 0,0 0-26-2,0 0-30 2,28-8 6 0,-28 8-3 0,0 0-6-2,-4 0-8 2,-44 0 42 1,-23 0-21-2,-22 0-25-1,-16 0-9 2,-14 0-11 0,-3 3-13 0,-3-1-8 2,9 1-3-3,9 0-5 1,13-3 3-1,12 0-4-1,23 6 2 4,23-6-2-2,20 0 1 4,13 3-2-10,7-3 2 5,0 0 4 2,0 0-2-3,59 0 25 3,43 0-19-3,38 0-9 2,14 0-2 2,-10 0-2-7,-13 0 4 5,-31 0 1 1,-24 2 2-1,-34 1 6-1,-19 0 4 0,-17-1-4 0,-6 2-4 4,0 1-5-8,-67 1-13 7,-43-1 13-4,-38 7 1 5,-19-3 4-6,4-5 1 2,9 3 1 0,16-7-2 3,28 0 1-3,36 0-3 1,37 0-2-3,22 0-1 3,15 0 0-2,0 0 6 2,45 0 24 1,59-20-5 0,43-12-17-5,19 7-8 5,-9 6-4 0,-21 6 2 5,-36 8 1-12,-39 3 1 6,-32 2 2-2,-26 0-1 1,-3 0-1-2,-9 0-7 2,-54 24-10 3,-24 8 17-3,-26-4 2 3,-9-6 1-6,-6-7 1 6,5-6-4-2,13-4 6-4,33-2-2 4,34-1-1 0,25-2-3 1,18 0 0-4,0 0 2 3,6 0 13 0,66-2-3 1,28-13-7-3,32 1-5 4,-14 6-4-5,-7 6-9 3,-15 2-22 0,-18 0-42-2,-7 0-55 0,-62 6-100 2,1 1-132-2</inkml:trace>
    </iact:actionData>
  </iact:action>
  <iact:action type="add" startTime="3937">
    <iact:property name="dataType"/>
    <iact:actionData xml:id="d1">
      <inkml:trace xmlns:inkml="http://www.w3.org/2003/InkML" xml:id="stk1" contextRef="#ctx0" brushRef="#br0">16861 3726 591 0,'0'0'166'1,"0"0"-61"8,0 0 3-4,0 0-39 3,0 0-13-2,0 0 19 3,0 0 5-1,100-29 8 6,-18 24-9-12,23 0-26 4,30-2-11 2,12-1-1 0,5 3-7-1,-6 0-1 2,-15 2 3-3,-15 3 1 4,-18 0-8-2,-21 0-17-1,-34 0 7 0,-22 0-5 0,-14 0-7 0,-7 0-5 1,0 0-2-1,-4 0-9 1,-60 3-25-2,-40 10 19 2,-41 2 15 0,-11-2 1 1,-17-4 0 1,4 0 1-7,13 1-1 5,18 0-1 0,31-3 0 0,33 1-6 1,30-3 6-2,24 2-1 1,17-7 1-2,3 0 3 2,55 0 9 1,61 0 4-2,54 0-14 0,34 0-2 2,9 0-1-1,3-8-1-2,-26-9 2-1,-35 8 4 3,-45 6 4 0,-49 3 9 0,-24 0-11 0,-32 0-1-3,-5 0-5 5,-16 0-6-4,-63 0-24 2,-39 0 24 0,-32 0 6 1,6 0 0-4,3 0 1 0,27-2-1 4,21-1 2-2,34 1-2 3,30 2 0-3,17-3-3 0,12-1 3 0,12 1 1 4,62 3 9-6,46 0-1 3,38 0-9 0,13 0 0 4,-3 0-1-11,-16 0 1 7,-43-2 3-1,-44 2 5 3,-33 0-7-4,-29 0 2 0,-3 0-3 4,-48 0-15-3,-52 0-14 0,-43 2 29 2,-22 5 2 0,-1-7-1-3,17 0 1 0,20 0-2 1,33 0 1 3,27 0-2 2,27 0-2-10,21 0-49 6,14 0-60-3,7 0-9 3,7 0-67-2,30 0-99 2</inkml:trace>
    </iact:actionData>
  </iact:action>
  <iact:action type="add" startTime="8418">
    <iact:property name="dataType"/>
    <iact:actionData xml:id="d2">
      <inkml:trace xmlns:inkml="http://www.w3.org/2003/InkML" xml:id="stk2" contextRef="#ctx0" brushRef="#br0">10847 8515 328 0,'0'0'219'5,"0"0"-13"0,0 0-9 3,0 0-39 0,0 0-27 0,0 0 2-2,164-17-36 2,-41-3-17 0,27-4-25 0,9 0-13-2,-2 1-4 2,-20 6-7 0,-24 7 8 0,-31 3-4-2,-35 7-14 2,-23 0 0 0,-19 0-8 0,-5 0-13 0,0 0 0-2,-30 0-9 2,-57 0-14 0,-42 0 22-1,-39 10 1 8,-9 1-2-9,7-5 1-2,5-4 1 2,33-2-4 4,32 0 2-1,36 0 1-2,35 0-1 1,22 0-1-1,7 0 1-2,4 0 2 4,83 0 4-2,56 0-4 2,49 3 6 4,8 2-5-11,-11 7-1 5,-36 2 4-2,-50 1 6 5,-42-8-3 3,-35-1-1-11,-23-3 3 5,-3 6-9 2,-56 4-8-3,-46 7 2 2,-41-3 6 0,-18-7 0-2,0 0 0 4,16-10-1-4,29 2 2 2,41-2-1-1,41 0 0 2,23 0 1-6,11 0-1 5,0 0 5 0,61 0-5 2,50-2-3-3,46-11-6-2,20 0-50 5,-9 8-43-4,-12 5-50 4,-112 0-73-6,-11 0-181 5</inkml:trace>
    </iact:actionData>
  </iact:action>
  <iact:action type="add" startTime="9379">
    <iact:property name="dataType"/>
    <iact:actionData xml:id="d3">
      <inkml:trace xmlns:inkml="http://www.w3.org/2003/InkML" xml:id="stk3" contextRef="#ctx0" brushRef="#br0">14742 8377 580 0,'0'0'226'7,"0"0"-90"-4,0 0-31 5,178 17-41-1,-108-17 3 1,14 0-5-2,6 0 8 2,19 0-6 0,17-4-5 1,14-9-1-3,14-4-5 5,-3 0-16-5,-5 0-2 4,-20 9-7-7,-23-1 0 5,-26 8-5 0,-41 1-6 0,-18 0-4-2,-18 0-8 2,0 0-5 0,-25 0-9 0,-52 15-12-2,-39 10 15 2,-36-1 3 0,-20-11 0 9,-10-4-2-17,6-9 3 7,10 0 0 2,23 0-2 4,25 0-12-12,34 0-4 5,35 0 1 4,23 0 6-3,26 0 13-1,7 0 1 2,69 0 32 0,41 0-18-1,54 23-13 2,35-1 7-1,18-3-2-1,3-6-2 2,-14 0-1-5,-32-5 5 4,-51-2-6 0,-43-1 0 2,-52 1 0-7,-26-4-1 7,-9 5-2-2,-34-7-11 0,-54 0-23-1,-48 0 33-2,-25 0 0 5,-9 0 1-2,7-9 0-3,20-5 2 3,25 3-2 0,20-2 1 0,32 9-1 1,28 1-1-2,22 1 1 1,16-2 0-3,0 4 0 2,12 0 3 2,41 0-3-1,21 0-2 1,21 4-19-4,-3 5-38 4,-3-9-31-1,-10 0-56-1,-55 0-71 1,-8-17-198-4</inkml:trace>
    </iact:actionData>
  </iact:action>
  <iact:action type="add" startTime="10758">
    <iact:property name="dataType"/>
    <iact:actionData xml:id="d4">
      <inkml:trace xmlns:inkml="http://www.w3.org/2003/InkML" xml:id="stk4" contextRef="#ctx0" brushRef="#br0">22257 8287 837 0,'0'0'226'5,"0"0"-84"2,207 45-9-1,-113-39-45 2,16-6-56 0,13 0 1-2,6 0 0 2,-8 0 6 0,-13 0 0 0,-26 0 10-2,-23 0-20 2,-23 0-5 0,-21 0-12 0,-15 0-7-2,0 0-5 2,-26 0-4 0,-66 22-17 0,-51 3 19-2,-37-3 2 9,-16 1 0-10,-9-8-2 3,9-6-5-1,19-5-8 1,35 0-3-3,42 1-1 3,36-1 4-2,40 1 10 2,24-3 5 0,0-2 1 1,79 0 5-3,55 0-5 2,47 0-1 0,22 0 0-1,-2 0-2-1,-20 0 2 2,-31 0 10-1,-46 0 6 2,-37 3 0-4,-37 2 7 4,-30 4-5-2,0 5-18 2,-66-3 0-3,-42 4-5 2,-29-10 5-1,-7-5 0 2,3 0 0-3,17 0 2 2,24 0 1 1,23-5-2-3,38-4-1 2,21 6 0-1,18-2-4 1,0-4-16-1,64 1 2 2,30-1 16-3,27 6-18 1,12 3-49 1,-10 0-49 0,-14 0-60-1,-80 0-37 3,-9 0-291-4</inkml:trace>
    </iact:actionData>
  </iact:action>
  <iact:action type="add" startTime="11567">
    <iact:property name="dataType"/>
    <iact:actionData xml:id="d5">
      <inkml:trace xmlns:inkml="http://www.w3.org/2003/InkML" xml:id="stk5" contextRef="#ctx0" brushRef="#br0">24096 8414 599 0,'0'0'265'5,"0"0"-70"2,0 0-85 0,0 0-41 1,0 0-7 0,252 0 14-2,-126 0-22 2,16 0-9 0,18 0 2 0,5 0-12-2,-1 0-20 2,-18 0 11 0,-14 0 0 0,-26 0-7-2,-32 0-3 2,-34 3-3 0,-24-3-3 0,-16 2-10-2,-2 1-2 2,-72-1-21 0,-47 1 16 1,-40 0 7-2,-30-3 1 10,-12 0 0-15,3 0-1 5,23 0-4-3,38 0-6 4,49 0-3 2,39 0 4 3,34 0 9-12,17 0 0 7,0 0 8 0,71 0 30 0,42 4-30-3,42 1-5 3,29 1 0 1,5-6 4 3,-9 2-7-10,-27-2 0 4,-30 4 0 5,-41-1 5-4,-36-3 0-3,-29 0-2 4,-17 4-3 1,-10 5-5-2,-59 0-15 0,-33-1 16 1,-25-3 3 1,-4-5 1-2,-9 0 2-1,9 0-1 3,24 0 2-1,33 0-3 5,35 0-1-11,30 0 0 5,9 0 1 0,0 0 8 1,52 0 26-3,44 0 0 5,29 0-30-2,5 0-4 1,-5 0-2-5,-15 0 1 5,-29 0-2-3,-24 0-5 4,-34 0-9-4,-13 0-19 2,-10 0-33 0,0 0-60-2,-31 0-78 2,1 0-4 0,-6 0-165 0</inkml:trace>
    </iact:actionData>
  </iact:action>
  <iact:action type="add" startTime="16383">
    <iact:property name="dataType"/>
    <iact:actionData xml:id="d6">
      <inkml:trace xmlns:inkml="http://www.w3.org/2003/InkML" xml:id="stk6" contextRef="#ctx0" brushRef="#br0">12621 13402 801 0,'0'0'202'5,"0"0"-51"1,0 0-12 2,0 0-40-2,231 0-39 2,-131 0-10 0,20 0-9-1,8 0-2 1,10 0 0 0,5-8-12 0,1-1 3-2,-7-2-8 2,-16-4-2 0,-27 4-1-1,-30 0-3 2,-30 6-5-1,-22 1 0-2,-12 4-1 5,-7 0-10-6,-70 0-3 1,-48 0 0 2,-47 4 2 0,-25 6 1 9,-11-1 0-16,10-1 0 7,18-4 0-1,28 1 0 5,39-1 1-10,39 0-1 6,30-1 0-1,25 0 0 5,12-3 0-10,7 0 1 5,36 0-1 3,54 0 0-2,48 0 0-2,30 0 0 1,16 0 0 1,-13 0 0-1,-30 12 1 0,-41-2 0 0,-44 2 1 2,-29-7-1-3,-26 2 1 3,-1-6-2-4,-57 8-5 5,-41 0 1-2,-30-3 4 0,-11-4 1-1,7 1 1 0,12-3-1 2,27 2 2-4,29 1 1 2,34 0 3 3,20 4 2-5,10-7 5 3,0 0 5 0,59 0 4 0,49 0-4-1,45 0-19 2,17 0 1-1,10 0-1 0,-20 0 2-4,-23 0-2 5,-37 0 0-3,-35 0-4 2,-29 0-26 1,-23 0-48-1,-13 0-69-2,-1 0-111 3,-31-3-60-5</inkml:trace>
    </iact:actionData>
  </iact:action>
  <iact:action type="add" startTime="17643">
    <iact:property name="dataType"/>
    <iact:actionData xml:id="d7">
      <inkml:trace xmlns:inkml="http://www.w3.org/2003/InkML" xml:id="stk7" contextRef="#ctx0" brushRef="#br0">16996 13480 634 0,'0'0'279'3,"0"0"-159"5,0 0-35 0,0 0-26-2,0 0-14 2,0 0 2 0,0 0 21-2,216-55 0 3,-101 34-11-1,25-1-3 1,27-3-1 0,11 5-6-5,6 10-5 4,-10 6-9 2,-20 4 13-4,-28 0-10 10,-38 0 4-14,-31 0-21 6,-27 4 5 2,-24 1-13-7,-6-3-8 4,-65-2-3 0,-47 0-4 3,-41 0 2-7,-28 0 2 7,-11 0 2-2,-2 0-1 0,7 0 1-2,23 0 0 2,24 0 1 1,27 0-3-4,31 3 0 4,33 0-2-1,26-1 2 1,23 2 0-2,11-4 0-2,60 5 0 3,44-2 0 0,42 2-2 0,24 1 1-1,6 3-1 1,-6 6 0-1,-30-2 2 2,-44 4 0-5,-48-7 1 4,-31-1 1 1,-28 0-1-2,0-3-1 1,-41-1-9-2,-46-3 7 4,-26-2 2-3,-7 0 1-1,0 0 1 9,14 0-2-12,16 0 2 3,23 0-1 1,24 0-1 3,20 0 0-5,18 0-1 3,5 0 0-3,0 0-11 8,48 0-60-8,42 0-53 11,27 0-52-10,-59 0-64-6,8 0-192 24</inkml:trace>
    </iact:actionData>
  </iact:action>
  <iact:action type="add" startTime="18805">
    <iact:property name="dataType"/>
    <iact:actionData xml:id="d8">
      <inkml:trace xmlns:inkml="http://www.w3.org/2003/InkML" xml:id="stk8" contextRef="#ctx0" brushRef="#br0">22133 13382 666 0,'0'0'217'3,"0"0"-74"7,0 0 12-4,0 0-51 1,200-8-10 0,-123 16-28 2,14 8-2-2,15-6-15 0,19-5-27 1,16-5 9-1,19 0-4 2,7 0-16-1,-6-11 2-2,-20 3-4 2,-31 5 7 1,-35 1-2-3,-39 2-3 1,-24 0 3 3,-12 0-14-4,-48 0 0 0,-63 13-4 3,-47 13 4-2,-40-9 0 3,-25-7 1 8,-6-10-1-18,-11 0 1 7,9 0 4 0,27-2-3-4,27-4-2 8,49 4-3-6,51 2 2 5,34 0 0-4,26 0 1 2,17 0 1-2,52 0 6 4,57 0 7-6,59 0-6 6,37 0-5-3,16 0-3 0,-4 0-1 3,-25 0-1-5,-39 0 1 3,-44 0 0 2,-47 0 2-7,-34 0-1 5,-28 0 0 0,0 0-1 0,-70 0-13-1,-38 0 14 0,-33 0 1 2,-16-20 0 1,1-3 1-6,11 3-1 3,17 6 3 2,34 5-3 4,39 9-1-12,35-2-1 7,20 2 1 2,0 0 2-5,59 0 6 3,38 0 14 0,37 0-20 1,16 6 1-3,5 5-2 3,-4 0 0-5,-20 0-1 6,-28-3 0-3,-40-3-2 1,-34 2 2-2,-14-7-2 2,-15 0-23 1,-15 0-88-5,-53 0-89 6,16 0-3-4,3 0-102 6</inkml:trace>
    </iact:actionData>
  </iact:action>
  <iact:action type="add" startTime="21173">
    <iact:property name="dataType"/>
    <iact:actionData xml:id="d9">
      <inkml:trace xmlns:inkml="http://www.w3.org/2003/InkML" xml:id="stk9" contextRef="#ctx0" brushRef="#br0">10312 15856 662 0,'0'0'274'4,"0"0"-102"5,0 0-32-5,0 0-33 4,0 0-13 0,216 0-18 0,-78 0-18-1,33-26-9 1,10 0-20-1,-8-2 1 2,-31 12 3-2,-38 11 6 0,-36 5-9 3,-33-4-9-3,-22 4-1-1,-13 0-13 1,0 0-7 1,-48 0-7 0,-65 4 2-2,-51 15 5 14,-28-2-2-19,-5-4 2 4,18-7-1 0,34 1-2 7,29-2 3-6,35 3 1 6,35-6 0-10,23 2 0 4,23 1 2 2,2 3 2 2,80 0 2-4,51 8-4 3,54-3-1-1,26-1-2 0,0 1 1-4,-23-1 2 3,-49 2 0 2,-65-6 2 3,-42 2 10-9,-30-2 2 6,-8-4-17-4,-73 1-3 6,-37-1 2-7,-39-4-2 3,4 0 3 1,13 0 0 0,23-4 0 1,33-9-1-3,35 4 0 3,22 1-5 0,23-3-31-5,20-6-44 4,60 1-13 0,45-4-31-1,41 8-86 3,-79 12-51-6,0 0-281 4</inkml:trace>
    </iact:actionData>
  </iact:action>
  <iact:action type="add" startTime="21826">
    <iact:property name="dataType"/>
    <iact:actionData xml:id="d10">
      <inkml:trace xmlns:inkml="http://www.w3.org/2003/InkML" xml:id="stk10" contextRef="#ctx0" brushRef="#br0">12626 15748 204 0,'0'0'497'3,"0"0"-324"4,0 0-2 1,0 0-12-2,0 0-29 2,0 0-18 1,0 0-29-2,109 0-45 0,-12 0 11 1,26 0-13 0,25 0 0-1,17 0-6 0,5 0-21 1,-10 0 22 0,-16 0-13 0,-31 0-5-1,-38 0-3 9,-34 0-5-15,-35 0-1 7,-6 0-4 0,-70 0-8-3,-54 0-5 5,-58 0 11 3,-31 0 2-11,-11-19 0 6,3 0 2 0,24-5-1-1,42 11 0-2,41 7 0 3,47 6 2 5,31 0-2-9,25 0 0 3,11 0 0-1,27 0 4 3,51 0 15-2,45 7-19 1,25 13-1-1,16 4 0 3,-5-7 0-5,-24 3 1 2,-39-1-1 4,-41-11 1-7,-29-3 0 4,-19-1-1-1,-7-4-2 2,-25 0-9-2,-44 0-2 0,-31 0 13 2,-10-12 1-5,-1-2 0 6,16 5-1-3,18 4 0 1,22 2 0 0,27 3-2-3,15 0-23 6,13 0-23-7,0 0-14 4,37 0-15 1,36 0-64-3,35 0-61 4,-52 3-54-4,7 2-292 3</inkml:trace>
    </iact:actionData>
  </iact:action>
  <iact:action type="add" startTime="22516">
    <iact:property name="dataType"/>
    <iact:actionData xml:id="d11">
      <inkml:trace xmlns:inkml="http://www.w3.org/2003/InkML" xml:id="stk11" contextRef="#ctx0" brushRef="#br0">14874 15738 297 0,'0'0'139'4,"0"0"-9"4,0 0 86 0,0 0-44-3,0 0-36 3,0 0-4-1,-27-15 2 2,54 15-18-4,27 0-63 3,18 0-5 1,15 0 5-1,22 0-27-1,20 6 0 0,11 3-11 4,5 1-4-6,-4-2-2 11,-18 1 5-14,-21-6-4 6,-27 3-9 5,-30-6 3-10,-26 0-3 4,-19 0-1-3,0 0 0 5,-67 0-12-4,-43 0 6 4,-38 0 6-2,-24 0 1 2,-4 0-1 0,15 0 1-5,24 0-1 5,28-6 4-2,38 6-4 3,35 0 3-5,18 0-3 4,18 0 3-2,13 0 5-2,64 0 61 3,38 11-56 0,35 14-11 2,19-5 5-5,6-3 2 2,-1-11-6 2,-19-6-1-1,-29 0-1 0,-42 0 0 0,-36 0 0 1,-35 0-2-5,-13 0 1 2,0 0-4 1,-29 0-9 2,-30 0-3 1,-23 0 0-2,-13 0-35-4,-11 0-43 5,-1 0-55 0,63 0-69-4,9 0-109 4</inkml:trace>
    </iact:actionData>
  </iact:action>
  <iact:action type="add" startTime="26998">
    <iact:property name="dataType"/>
    <iact:actionData xml:id="d12">
      <inkml:trace xmlns:inkml="http://www.w3.org/2003/InkML" xml:id="stk12" contextRef="#ctx0" brushRef="#br1">17370 15738 425 0,'0'0'376'6,"0"0"-248"1,0 0-19-2,0 0-28 3,0 0-23 0,0 0-7 0,0 0-1-1,0-3 4 1,0 3-3 0,0 0-8 0,0 3-15-3,0 14-10 4,0 2-4-1,0 0 0 1,0 5-6-4,0-5 0 3,0 2 2 0,0 3-4 2,0-4 5-6,0-1-6 4,0 3 9 0,0-10-5 0,0 1 3 1,0 2 0-4,0 2 10 5,3-12-6-3,-3 7-9-2,4-4 0 3,-4-3 0 0,3 3-4 1,0 4 0-4,-3 0 0 3,3-5-2 12,1 6 1-15,-4-13 3-4,3 2-1 4,-3-2 0 4,3 5 2-2,-1 5-1 0,1 3-2 3,2-2-2-2,-2-3 3-2,-1-3-1-1,5-1 6 4,-4-1-1-1,0-3 4-1,-3 0-3 2,6 3 0-2,4 0-2 1,3-1 0 1,4 0-5-5,3 2 2 4,-5 2 1 0,4-6-1 1,-5 3 8-3,9-3-4 2,-2 0 0 0,2 2 2 1,3 1-2-6,-6 0 0 5,8-1 0 1,1 2 0 0,1-4-4 0,7 0 4-5,0 0 0 5,-1 0-4-1,5 0 3-2,1 0-2 2,-10 0-2-1,7 0 5 2,-6 0 1-4,-5 3 0 4,2-3-4-3,-8 0-4 3,0 5 6 0,-3-5-7-4,-5 0 7 3,5 3-2 0,1-1-2-2,1 5 1 2,2-6-3 0,-3 3 5 0,3-2-2-2,-2 4-3 2,3-6 3-1,2 5-1 1,1 1-1 0,-7 0 0-1,3-4 0 0,-6 4 0 2,7 1 5-2,-4-2-3 0,0 3 1 1,3-2-2 2,1 5-1-7,2-9-1 7,1 3 0-5,4 2 0 3,-1-2 2-2,6 0-3 2,-2-5 1-1,0 3 1 1,1 1-1-1,-1-4 4 1,0 3 0 0,-3-1-5 0,-1 1 2-2,4-3 3 2,-7 0-3 1,5 0-1-1,0 0-1-3,-5 4 2 6,-2-2 0-5,4 4 3 4,-9-6-3-3,5 0-1-2,4 5 1 4,-3-5-2-1,3 0 1 0,0 0 1 0,-3 0-1-2,2 0 1 3,-4 0-1-4,5 0 0 2,2 0 2 3,-1 0-3-2,6 0 0-4,-1-5 0 4,1-1 0 2,1 4 0 4,-4-2 0-12,-3-1 0 5,2 2 0 0,-3-1 0 7,8 1 0-13,-5-2 0 8,-1-7 0-5,6 7 0 5,-1 3 0-1,2-4 0 1,1 6 0-4,-7-7 0 3,-1 0 0 1,1 4 0-4,0-2 0 5,2 3 0-2,0-7 0-5,3 5 0 5,-1 2 0 1,-3-4 0-1,8 3 0-1,-6 0 0 0,10-2 0 2,-2-3 0 0,0 4 0-6,1-1 0 6,-2 2 0-1,0 1 0-1,-1-1 0 3,-4 3 0-6,-2 0 0 5,-4-8 0 0,-1 8 0-3,3-4 0 3,-1 4 0-4,4 0 0 3,-4 0 0-2,-1 0 0 2,-2 0 0 0,-2 0 0 1,1 0 0-1,2 0 0-1,2 0 0-1,3 0 0 3,3 0 0-2,-2 0 0 2,0 0 0-1,0 0 0-1,5 0 0-2,0 0 0 2,5 0 0 2,-5 0 0-2,-1 0 0-1,2 0 0 3,-4 0 0-1,-2 0 0 0,-1 0 0-3,-2 0 0 5,6 0 0-2,2 0 0-1,0 0 0-2,2 0 0 5,0 0 0-4,1 0 0 2,-2 0 0 0,-1 0 0-1,-4 0 0 1,-3 0 0-1,-1 0 0 2,-6 0 0-3,0 0 0 1,0 0 0 1,-1 0 0 1,3 0 0-3,-1 0 0 2,-1-2 0 0,2-1 0 0,5 3 0-2,0-3 0 1,-2 3 0 3,3-2 0-2,-2-1 0-4,-4 3 0 3,0-6 0 4,0 0 0-5,-1 1 0 3,-1-1 0-3,5 2 0 2,5-1 0 0,-5 5 0-3,7-4 0 3,-2 0 0 1,0 0 0-1,2 3 0-1,-6-3 0-1,2 2 0 3,-2-1 0-1,-1 3 0-1,0 0 0 1,0 0 0 0,-8-3 0-3,0 3 0 3,5 0 0-1,-5 0 0 2,4-5 0-4,1 3 0 4,1 2 0-1,-1 0 0-1,3 0 0 2,-3 0 0-4,2 0 0 5,-2 0 0-4,-2 0 0 2,4 0 0-1,-1 0 0 3,3 0 0-3,2 0 0-2,4 0 0 2,-2 0 0 0,3 0 0 2,4 0 0-2,2 0 0 0,0 0 0 1,-1 0 0 1,5 0 0-2,-3 0 0 0,6 0 0 0,-6 0 0 2,6-4 0-2,-6 4 0 0,1 0 0 0,0 0 0 1,-3 0 0 0,-1-3 0 0,5 3 0 0,-6 0 0-1,5 0 0 0,6 0 0 1,-4 0 0-1,4 0 0 1,-7 0 0-1,-1 0 0 2,2 0 0-2,-9 0 0 1,6 0 0-4,-2 0 0 5,-4 0 0-2,8 0 0 2,-1-3 0 0,2-2 0-4,3 3 0 2,0-5 0 1,1 7 0-1,0-6 0 3,0 4 0-2,-6 2 0-1,1-2 0-3,-2 2 0 4,-2-3 0 0,1-1 0 1,-4 4 0 7,8-3 0-14,-4 0 0 11,1 1 0-8,4 2 0-4,-6 0 0 4,-2-5 0 4,0 5 0-1,-5-7 0 1,3 7 0-2,-7-1 0 1,1-3 0-1,-5 1 0 2,-4-2 0-4,4 5 0 2,-5-5 0 1,-3-2 0 2,-2 7 0-6,-5-2 0 5,-6-1 0-1,0 3 0-2,1 0 0 2,-4 0 0-1,0 0 0 1,-1 0 0-3,-1-3 0 4,2 3 0 0,-4 0 0-2,4-2 0 1,-4 2 0-1,3-3 0 0,-3 3 0 2,3 0 0-4,-3-6 0 4,2-7 0-2,0-12 0 1,7-12 0 0,-7-17 0-1,5-17 0 0,-4-4 0 2,0-1 0-2,-3 2 0 2,0 17 0-2,0 20-5 1,0 10-26-4,0 22-31 4,0 5-29 0,0 0-60-1,-3 8-81-1,3 29-138 2</inkml:trace>
    </iact:actionData>
  </iact:action>
  <iact:action type="add" startTime="32258">
    <iact:property name="dataType"/>
    <iact:actionData xml:id="d13">
      <inkml:trace xmlns:inkml="http://www.w3.org/2003/InkML" xml:id="stk13" contextRef="#ctx0" brushRef="#br1">17996 16439 96 0,'0'0'441'4,"0"0"-303"3,0 0-29-1,0 0-50 1,0 0-28 1,0 0-16 1,0 0-3-2,0 0 4 0,16-2 8 1,-16 2 9 0,-3 2 11-1,-20 35 6 0,-3 17-7 1,-1 10-3 0,-4 13-19 1,-2 4-4-3,-3 1-9 2,5 4 0 10,1 8-4-18,1-6 2 6,1 11-3 1,3-5-1 3,2-8 3-6,3 1 14 3,0-5 8 3,1-2-15-1,-1-1 17-4,-4 5-26 3,7-7 4 1,-3 0 1 2,4-11-7-9,6-7 9 7,2-5-9 4,1-9 4-11,7-5-3 7,0-10 12-6,0-7 4 6,0-3 5 0,0-12 7-2,0 3-12-2,4 0-2 5,11-3-9-3,7 4 1-1,2 0-5 0,5-7 5 3,6 3-5-2,9 3 1 3,2-8-1-3,8 0-1 1,5 4 8-1,2 1-6 2,-5 1 3-4,5-1 5 4,-13-1-6 3,1-7 0-10,-2 6-3 7,-11-6 1-1,5 0-2 1,-2 0-1-5,-2 0 2 3,-5 0-3 2,0 0 3-1,2 0-1-4,-4 0-2 4,-10 0 2-1,4-6 2 2,-9 6 3-2,3-5 0 0,-2 3-3 2,-5-2-2-1,2 0-2-2,1-1 0 1,-4 1-1 2,-6-4 1-1,8 1-2-1,-8 1 1 1,5 1 0-1,-5-1-1 2,-1 6 2-6,-3-6-1 8,0 6-2-2,0 0-2-2,0 0 0-4,0 0-1 6,0 0 0-1,0 0 4 0,0 0 0-1,0 0-2 2,0 0 2-2,0-2-2 1,0-1-4-1,0-6-7 0,-20 4 7 3,-12-7 3-5,4 4-6 3,-5 3 3 0,2-1 5 0,1-3 0-2,0 4 3 2,1 5 0-1,1-5 0 0,0-2 0 3,2-1 1-5,0 3-2 2,3-1-2 2,1 6 3-2,3 0-2 1,2 0 1 0,10 0-1 0,-2 0 2 1,9-6 2-5,0 6-2 3,0 0 0 2,0 0-1-2,0-5-2 0,0 5 3 2,0 0 2-2,0 0 0 0,4-10-1 1,31 6 4-1,16-8 3 1,4 2-1 1,10 6 2-5,-10 4 7 4,0 0 9 2,-12 0-3 0,-7 0-5-8,-13 0-3 6,-7 0 8 2,-7 4 0-4,-1 0-16-1,-8 9 3 6,0-6-6-4,0 10 4 0,0 0-2 1,0 8-3 0,0 7-1-2,-20 1 2 3,3 3-1 4,-2-4-1-11,-2-7 5 5,8 0 2 2,9-10-6-5,-3-10 1 4,4 0-3 0,3-5 0 0,0 0-2 0,0 0-15-1,0 0-37 0,0 0-46 1,0 0-1 0,0 0-155-2,7 0-110 4</inkml:trace>
    </iact:actionData>
  </iact:action>
  <iact:action type="add" startTime="34198">
    <iact:property name="dataType"/>
    <iact:actionData xml:id="d14">
      <inkml:trace xmlns:inkml="http://www.w3.org/2003/InkML" xml:id="stk14" contextRef="#ctx0" brushRef="#br1">18196 17977 470 0,'0'0'140'5,"0"0"-7"2,0 0-28 2,0 0-7-4,0 0-16 3,0 0-8 0,0 0-4 0,5 0-11-1,-2 17-12 1,-3 10-3 1,0 10 0-2,0 2-8 0,0 4-4 0,0 0-9 1,0-11 9 0,0-6-7-1,0-3 0 0,5-18-1 1,-2 3 8 0,-1-8-5-2,1 0-4 2,1 0-6 0,2 0-4 0,1 0 3-2,9 0-1 2,1 7-5 0,12-7 5 2,0 5 5-3,8-5 7-2,2 0-5 4,10 3-3-1,-1-1 4 8,4-2-8-14,0 0 1 4,-5 0 0 6,3 0 2-10,0 0-6 6,0 3 0 0,-2-3-4-1,4 0-2 0,-8 0 1 1,-6 0-1-1,1 0 0 1,-3 6-2-1,-4-6 4 1,4 0-1 0,-3 6-4-3,4-6 6 2,-3 5-6 1,3-5-1 1,-4 5 3-1,-3-5 0-1,4 3-2 0,-2 4 3 0,-8-2-4 1,4-5-2-2,1 5 2 2,4 2 0 0,2-7 4 1,1 2-6-2,-5 1 2 0,2 5 0 0,-5-8 2 1,1 6 4 1,-6-1-8-5,0-5 0 5,2 3 0-2,1 0 0 2,-3 4 0-2,7-7 0 1,7 8 0-1,-4-8 0 1,3 4 0-2,-1-4 0 2,3 0 0-1,7 5 0 0,-2-5 0 1,5 0 0 2,-2 4 0-5,1 0 0 3,-4-4 0 0,2 2 0-1,-1-2 0 0,3 5 0 1,-2-5 0-1,-1 0 0 1,4 0 0 0,-2 6 0 0,-3-6 0 1,1 0 0-2,-3 6 0 1,-1-6 0-5,2 3 0 6,0-1 0 1,3 1 0 0,3-3 0-7,1 5 0 4,5 2 0 3,2-2 0-5,-3 0 0 3,-1-5 0 1,-4 8 0-1,-3-8 0-2,-2 7 0 1,2-7 0 8,3 0 0-12,0 5 0 3,-5-5 0 0,2 5 0 3,1-2 0 5,1 4 0-13,-2 3 0 7,-2-3 0-2,7 0 0 1,-4 5 0 0,-1-7 0-1,4 3 0 4,-1 5 0-1,4-9 0-4,-1 1 0 3,-2-5 0 1,-5 7 0 0,-4-7 0-5,-3 3 0 4,0-3 0-1,1 0 0 1,-5 0 0 0,3 0 0-1,-2 0 0 1,-4 0 0 0,6 0 0 0,-5 0 0-2,-1 0 0 1,2 0 0 1,-7 0 0 0,-2 0 0-1,-7 0 0 1,-4 0 0-1,-4 0 0 2,1 0 0-3,6 0 0 1,-7-6 0 1,5 2 0 0,-5-1 0-2,3 5 0 2,-7-4 0 1,5-5 0-2,-5 5 0 0,4 2 0 0,-5 2 0 2,-3-6 0-3,3 6 0 1,-3-5 0 1,0-14-5 0,0-8-6-1,0-8 6 2,0-8 4-3,0-2-1 1,0 5 2 2,0 5-2-2,-3 9 2 1,-5 9-3 0,5 11-9 0,3 4-9-3,-1 2-13 4,-2 0-28-1,3 0-38-2,0 0-72 3,0-5-17-3,15-2-121 2,15 7-619-1</inkml:trace>
    </iact:actionData>
  </iact:action>
  <iact:action type="remove" startTime="39000">
    <iact:property name="style" value="instant"/>
    <iact:actionData xml:id="d15" ref="#d13"/>
  </iact:action>
  <iact:action type="add" startTime="39018">
    <iact:property name="dataType" value="strokeEraser"/>
    <iact:actionData xml:id="d16">
      <inkml:trace xmlns:inkml="http://www.w3.org/2003/InkML" xml:id="stk15" contextRef="#ctx0" brushRef="#br2">24396 21771 220 0,'0'0'314'21,"0"0"-222"-21,0 0-6 2,0 0-46 1,0 0-40 5,0 0-16 0,0 0-58-2,0 0-60 3,0 0-89-1</inkml:trace>
    </iact:actionData>
  </iact:action>
  <iact:action type="remove" startTime="39436">
    <iact:property name="style" value="instant"/>
    <iact:actionData xml:id="d17" ref="#d14"/>
  </iact:action>
  <iact:action type="add" startTime="39445">
    <iact:property name="dataType" value="strokeEraser"/>
    <iact:actionData xml:id="d18">
      <inkml:trace xmlns:inkml="http://www.w3.org/2003/InkML" xml:id="stk16" contextRef="#ctx0" brushRef="#br2">25436 22679 365 0,'0'0'65'13,"0"0"-65"-12,0 0-24 4,0 0-143 3</inkml:trace>
    </iact:actionData>
  </iact:action>
  <iact:action type="add" startTime="41340">
    <iact:property name="dataType"/>
    <iact:actionData xml:id="d19">
      <inkml:trace xmlns:inkml="http://www.w3.org/2003/InkML" xml:id="stk17" contextRef="#ctx0" brushRef="#br1">18112 16293 285 0,'0'0'360'3,"0"0"-203"5,0 0-18-3,0 0-59 3,0 0-36 1,0 0-11-2,0 0-2-1,8 12-3 3,-8 8 2-1,-21 5 5 0,-5 6-10-2,-3 2-2 2,2 7-4 0,-4 4-6 2,1 7-3-6,2-6-1 4,-8 4-4 0,7-4-3-2,-1 4-2 2,-4 3 1 11,2 3-1-18,0 1 1 6,8 1 0 2,-8 0-1-6,7 4 1 6,2-4-1 0,-3 1 0-5,3 3 0 4,0 2 0 2,-2-1 1 1,2-7 0-9,5-4 0 6,0 0 4 3,0 5 2-5,2-7-2 2,5 0 5-3,5 3 5 3,-4-7-5 1,5-9-5-2,-3 1-1 0,3 1 2 5,2-7 3-10,0-1 2 6,3 2-4-2,-4 0-6 5,1 0 5 0,3 5-4-7,0-12-1 3,0-5 6 0,0-1-7 0,0-1 4-2,0-6-1 6,0 1-1-6,0-7 1 5,0 3 8-2,7-5-1-3,4 2-6 4,6 6 2-2,2-10-3 0,1 10-1 0,5-7 0 2,-6 7 1 3,7-4-2-10,-6 4 2 5,0-4 0 1,8 3 0 0,-5-5-1-2,0-1 1 1,3 0-2 2,2-2 0 0,8 1 0-4,-5-1-1 5,6 2 0-3,-3-5 0-2,-4 0 0 2,6 0 1 1,-4 5-1 1,-4-5 0-1,-8 0 0 0,3 0 0 0,-5 0 1 0,2 0-1-1,-4 0 0 2,0 0-1-5,-8 0 1 5,5 0-1-3,-2 0 0 1,0 0 0 0,1-5 0 3,1 0 1-5,-3-5-1 4,-7 5 0-3,0 5 1 2,-3 0 0 1,0 0 1-2,1 0-1 1,-1 0-1 0,0 0 1 0,0 0-2-4,0 0 1 5,0 0 1-2,0 0 0 1,0 0 0 0,0 0 0 2,0 0 0-5,0 0-2 2,0 0-4-1,0 0-6 3,0-5-5-1,-13-1 2 0,-14-5 13 0,-7-4 1 1,4-4 0-4,5 2-2 12,-1 4-4-13,7-2 0-3,-1 4 4 8,6-1-2-1,-2 5 2-2,5 0-3 2,7 7 5-1,-2-5-1 3,2 5 2-6,0 0-2 4,4 0 2 0,0 0-1-1,0 0 0 0,0 0 1 0,0 0 0 0,0 0 1 0,0 0 2 3,0 0 1-2,0 0-1-2,0 0 9 3,0 0 2-4,0 0 0 5,24 0-6-4,7 5-8 2,6 7 1 0,0 7 1-2,2 2 7 3,-2-2 3-2,-6 1-4 2,-7 2 10-1,-5-2-5 0,-9-7 3 0,-7 11-2-5,-3-11-3 7,0 4-8-4,0 2-3 3,0 1-4-2,-13 0 4 1,-10 2-3-1,3-2 3 1,0-5 2-2,9 2-1 3,1-12 0-2,4 3-2 1,2-2 1-3,1-1-5 4,0-5-17-2,3 0-23 1,0 0-25-2,0 0-73 3,0 0-44-2,0 0-239 3</inkml:trace>
    </iact:actionData>
  </iact:action>
  <iact:action type="add" startTime="42848">
    <iact:property name="dataType"/>
    <iact:actionData xml:id="d20">
      <inkml:trace xmlns:inkml="http://www.w3.org/2003/InkML" xml:id="stk18" contextRef="#ctx0" brushRef="#br1">18434 18058 260 0,'0'0'112'4,"0"0"-28"1,0 0-6 2,0 0-10 2,0 0-9-1,0 0-20-3,0 0-10 4,-13 0-4-2,13 0-14 4,-3 0-9-7,-4 0-2 4,1 0 0 0,-1 0 0 2,3 0-7-6,1 0-40 7,-6 0-34-6,5 0-13 0,-4 0-25 5,3 0-15-2,2 0-59-1</inkml:trace>
    </iact:actionData>
  </iact:action>
  <iact:action type="add" startTime="43048">
    <iact:property name="dataType"/>
    <iact:actionData xml:id="d21">
      <inkml:trace xmlns:inkml="http://www.w3.org/2003/InkML" xml:id="stk19" contextRef="#ctx0" brushRef="#br1">18434 18058 183 0,'-97'-8'154'1,"97"8"-6"3,0 0-9 2,0 0-22 1,0 0-33 1,0 0-20 2,0 0-2-3,0 0-27 1,0 0 2-1,0 0 1 0,0 0 9 0,0 0-2 2,0 0-2-2,0 0-8 1,0 0-12 0,0 0-7 0,0 0-10-2,0 0 5 2,0 0 4-2,0 0 5 4,0 0-11-3,0 0 8-1,3 8 3 5,-2-8-3-7,2 0 8 6,-3 7-5-3,6-2-4 4,-3 0-9-8,1 9 6 6,4-1-4-1,-3 11-2-2,-2 1 4 1,2 7-4 1,-5-4 2 2,0 8 2-7,2 1-4 5,-2-7 2 2,0 2-7-2,0-8 2-2,0-3 1 2,0-4-4-1,0-4 2 1,0 6 2-1,0-7-2 0,0 1-1 1,0 4 1-1,2-11-2 2,-2-2 2-4,3 1 3 5,-3-5 0-4,0 0 5 1,0 0-4 0,6 0 2 1,-6 5 0 1,3 2 1-2,1-2-2 2,3 3-3-3,-3-2 4 4,1 5-2-4,2-5-1 2,-3 3-2-2,5-5 2 2,-5 1 4 0,8 2 11-1,-5-4-2 0,11 2-4 0,-2 1-6 1,4 0 0-1,7-1 2 2,7-2 2-3,5 9 3 3,4-7-1-1,8 3-3-4,10 3 0 5,6-5-4 0,2 5-2 0,1-7-4-5,-9 0 5 5,0 2-7 0,1 1 6-3,-1-2-3 0,3 3 2 2,1 3-1-1,-1-3 0 2,4 4-1 0,-3 0 0-1,2-7-3 3,-1 3 0-10,4 4 0 8,-14-7 0-2,1-3 0 2,-12 2 1-5,-2-2 2 5,7 5-3-1,-7-2 2 2,1-5 0-6,-1 5 0 3,-2-5 2 2,-4 0 2-2,3 7-2 0,-3-6-1 1,7 5 0-1,-1-6-3 1,7 0 3 0,0 0 0 1,4 0-1-4,2 0-2 4,-2 0 4-1,-3 0-1-1,-5 0 1 0,-5 0-1 1,-1 0-2-1,-3 0 3 0,3 0-3 1,-1 6 3 1,5-6-1-2,-4 6 0 0,1-1-3 1,2-1 3-4,-2-2-3 4,-5 6 0 2,8-8 1-4,-2 7 1 3,3-7-2-4,-2 0 0 5,-2 0 1-4,-2 5-1 4,-3-5 1-6,5 4-1 5,-5 0 0-2,5 2 0 1,-1-6 1 0,1 5 0 1,2-5 0-2,1 0-1 0,4 0 1 1,1 0-1-1,2 0 0-1,-5 0 1 3,-3 0-1-2,-1 0-1 0,-1 0 1 0,0 0 2 1,-4 0-2-1,2 0-2 3,1 0-1 0,-8 0 1-6,1 0 2 4,-10 0-1 1,7 0 0-6,-8-5 0 4,0 5 0 1,-3 0 1 1,-8 0-1-1,5 0 1-2,-3-6 0 4,-1 2 0-6,-3 4-1 6,8 0 1-2,-2-4 0-2,1 4-1 0,2-5 1 3,0 5-1 0,-2 0 1-2,1-7-1 0,-7 7 0 2,-2 0 1-3,-6-6-1 0,-2 6-1 2,0 0 1 0,0 0-1 0,0 0-4 0,0 0-2-2,0-2-1 3,0-4 1-3,0-11 2 3,0-16 1-3,0-10 4 3,0-6 1-2,0-13 1 1,0 10-1-1,0 3 0 1,-2 17 0 1,2 7 0-5,0 13 0 5,0 12-1-2,-3 0-5 0,-2 0-18 0,2 0-41 1,-1 0-41 1,-5 0-46-3,5-8-57 1,4 3-106 1,0-1-370 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1T03:22:50.9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7353">
    <iact:property name="dataType"/>
    <iact:actionData xml:id="d0">
      <inkml:trace xmlns:inkml="http://www.w3.org/2003/InkML" xml:id="stk0" contextRef="#ctx0" brushRef="#br0">3118 6878 100 0,'0'0'741'6,"0"0"-677"0,0 0-32-1,0 0 13 3,0 0-35 1,0 0-5-2,0 0 23-1,-5-35 1 3,-8 15-4-2,2 0 12 0,7-2 4 1,-8 0-2 0,8-6-4 0,-3-6-5-2,1-6-1 3,-4-4-4-2,1-13-8 2,0-2 0-4,-1-12-4 3,2-3 0 17,-1-1 7-25,2 4 11 0,-1 5-5 9,7-1-3-1,-2 0-1 0,0-10 1-3,3-4-3 3,0-3-5 0,0 0 0-4,0-1-3 4,-6 3-2 0,6 5 1 2,0-1-5 4,0 3-2-12,0-1 0 6,0 0 1-3,0 6 2 4,12 5 0-3,4 9-1 2,-3 2 1 0,1 10-2-3,0 1-3 5,-6 4-1-1,-2 3 2-4,0 8-1 5,-2 8-1-2,-4 10-1-4,0 10 1 3,0 0 2 0,0 0 0 0,0 0 1 3,0 8-2-2,-7 24 6-1,-24 13-1 1,-3 7-5 0,-4 4 0-1,8 2-2 5,-4-5 5-11,14-7-3 9,8-15-1-2,-2-9-1 0,12-13-1-4,2-9 1 5,0 0 2-1,0 0 5-2,0 0 3 3,9-26-4-3,26-15 7 1,7-13-13 1,-3 8 2 2,-7 11-2-5,-10 12 2 3,-8 12 1 0,-9 8 0 1,-5 0-1-3,0 3 4 2,0 0-3-1,0 0-2-1,1 0-1 4,12 6-1-2,13 30 1-4,10 14-49 4,12 14-12 1,6 11-43 1,8-5-73-5,-37-45-68 3,5-5-259 0</inkml:trace>
    </iact:actionData>
  </iact:action>
  <iact:action type="add" startTime="8413">
    <iact:property name="dataType"/>
    <iact:actionData xml:id="d1">
      <inkml:trace xmlns:inkml="http://www.w3.org/2003/InkML" xml:id="stk1" contextRef="#ctx0" brushRef="#br0">5412 6931 613 0,'0'0'105'3,"0"0"-55"3,0 0 33 1,0 0 20-2,0 0-49 5,0 0 1-4,-24-78-9 2,8 38 2 1,3-17-9-3,2-5-4 2,-5-8-9 0,3-7-2 0,1-7 3-2,-1-3 0 3,-1 1-11-2,2-5-3-1,3 7-2 2,2-1-5 10,6-1 2-15,1-8-2 2,0 6-2 4,0-11 0-5,0 5-1 5,0 1-1-2,0 4 2 1,0-4-2 0,8-2 1 1,4-1-2-1,5 4-1-4,-7 7 1 4,3 12-1 3,-2 17 0-7,-1 22 1 4,-7 12 0 1,1 12-1 1,0 9 0-8,1 1 0 6,-2 0-1-1,-3 0-8 3,0 8 9-5,-3 34 6 4,-29 11-2-1,-1 3-1 0,-8-2 0-2,2-12-2 3,-2-3 0 0,1-11-1-3,12-7 1 2,8-5 0-2,8-11-1 0,12-2 0 3,0-3 0-3,0 0 1 2,0 0-1 1,0 0-2-1,0 0 2-1,9 0 4 0,14 0-2-1,2-4-2 4,-2-11 1-5,13-7-1 5,-3-10 0-2,4-10 0 0,-7 3 0-1,-5 6 0 0,-9 12 0 2,-8 13 1-5,-3 8 6 4,-2 0 10-1,1 0 2 2,8 23-14-1,2 13-4-2,1 3-2 0,-2-2 1 5,-3-1-4-3,-1-4-25-4,1-8-30 3,4 3-60 1,2-12-50 3,-9-15-96-6,2 5-544 3</inkml:trace>
    </iact:actionData>
  </iact:action>
  <iact:action type="add" startTime="9388">
    <iact:property name="dataType"/>
    <iact:actionData xml:id="d2">
      <inkml:trace xmlns:inkml="http://www.w3.org/2003/InkML" xml:id="stk2" contextRef="#ctx0" brushRef="#br0">7303 6901 238 0,'0'0'101'1,"0"0"-10"5,0 0-24 1,0 0-6 2,0 0-7-2,177 48 19 0,-164-45 8 1,-3-3-10 0,-8 0 11 1,-2 0-29-3,0 0-24 2,0 0-11-1,0-25 27 4,-18-14 19-6,-17-15-31 2,2-14-5 0,-6-8-1 2,6-8-3-4,5-3 4 15,-4 1-4-20,9 2 1 12,6 5-2-12,1 2-2 8,4 4-8-1,-1 0 1 4,3-2-5-8,8-9-2 5,2-6 1 1,0-7-3-2,0 2-3 2,2-3 1 1,24 2-1-7,4 6 1 7,5 0-3-3,6 6 1-1,-5 3 1 1,8 6-1 4,5 6-1-3,-1 5 0-4,7 8 1 3,-10 4-2 2,-5 11 2 0,-8 7-2-4,-12 8 2 3,-5 10-2-1,-5 4 1 3,-7 7 0-6,0 5 0 4,-3 0-2 0,0 0-1 1,0 0 0-2,0 0 1 0,-33 0 2 2,-17 12 1-5,2 12 0 5,-2 10 2 0,0 9-2-1,5-1 0-3,6 2-1 5,3-1 1-1,6-13 0-4,6-5-1 3,9-11 0-2,7-7 0 1,8-7 1 1,0 0-1-1,0 0 0 0,0 0 0 1,0-18 2 1,31-18 0-2,9-12-1 1,12-3 0-2,9-5-1 4,3 4 1-5,-4 3-1 4,-10 16 1-2,-11 8-1 2,-14 16 0-5,-13 6 1 4,-8 3 1 0,-4 0 3 1,0 3-1-2,0 31-3 1,0 10 1-2,0-1-1 3,0 2-1-1,-10-4 0 5,-3 1 0-11,3-2-5 5,5-3-46 0,0-4-51 1,-1 1-34 0,6-30-122 2,0-2-464-7</inkml:trace>
    </iact:actionData>
  </iact:action>
  <iact:action type="add" startTime="13267">
    <iact:property name="dataType"/>
    <iact:actionData xml:id="d3">
      <inkml:trace xmlns:inkml="http://www.w3.org/2003/InkML" xml:id="stk3" contextRef="#ctx0" brushRef="#br0">27486 9206 568 0,'0'0'163'6,"0"0"-5"1,0 0-40 1,0 0-30-1,0 0 5 0,0 0-20 1,0 0 8 0,0 0-11-2,44-53-6 2,-27 33 0 0,6-3-9 0,5-4-1-2,5-4-7 3,7-7-5-2,2 1-7 2,7-4-7-4,0 3-3 3,-4 1-2 0,12-3-4 1,-4 1 6 0,4 2-3-2,7 1-2 1,-5 1 1 0,5 0 0-1,1-2-4-1,6 0-4 1,-3 5 2 1,2-6-5-2,-2 1 5 2,7 1-15 1,-2-3 0-2,9-6 0 0,2-2 0 0,0-2 0 2,-1 1 0-1,-6 3 0-2,-10 7 0 1,2 1 0 1,-4 0 0 0,-1 1 0-2,9 0 0 2,2-1 0 0,0 3 0 0,-1-3 0-1,3-5 0 0,-6-7 0 3,2-1 0-4,5-8 0 0,2-4 0 2,7 0 0 0,5-3 0 0,-6 6 0-1,-2 7 0 1,-4 0 0 0,-8 8 0 0,-8 4 0-2,-3 4 0 3,-9 4 0-3,-1 4 0 2,-6 0 0-2,0 0 0 4,-5 3 0-3,-5 0 0 2,-6 2 0-4,-1 6 0 4,-11 3 0-2,-3 4 0 1,-2 0 0-2,-6 3 0 1,1 0 0 2,-4 6 0-1,-2 1 0-3,-1-4 0 6,0 4 0-6,0 0 0 6,0 0 0-8,0 0 0 7,0 0 0-4,0 0 0 4,0 0 0-5,0 0 0 2,0 0 0 2,0 0 0-1,0-3 0-2,3 1 0 2,-3 2 0-1,0 0 0 1,0 0 0-1,5-3 0 0,8-2 0 2,-2-4 0-2,12-2 0-1,-1-1 0 3,-6 0 0-1,3 7 0 0,-15 0 0-3,4 5 0 3,-5-3 0 0,-3 3 0 0,0 0 0-1,0 0 0 1,0 0 0 0,0 0 0 0,0 0 0-2,0 0 0 2,0 0 0 1,-27 0-4-1,-20 0-5-3,-20 0 9 4,-7 3 0-2,2 7 1 1,6 4-2-2,0 1 2 2,3 0-2 0,10-2 2 2,3-1-2-5,10 1-1 3,5-6 1-2,13 0 1 4,11-2 1-6,8 0-1 4,3-5 0 2,0 0 1-4,0 0-1 1,0 0 0 1,0 0-2-1,0 0 2 1,0 0 1-2,33 0-1 4,24-7 5-3,14-6-2 0,8-2-3 0,-5 6 1 1,-4 1-1 0,-9 8 2 0,-11 0-1-2,-13 0 2 1,-14 0-3 3,-13 0 0-4,-10 0 0 0,0 0 0 2,0 3 0 1,0 14-6-1,0 5 3-2,-3 3 1 1,-14 4 2 3,1-4-1-4,0-6 1 0,4-2-2 2,4 0 1 1,-1-3-6-3,-3-2-5 2,8 3-20 1,1-5-18-3,3-1-24 5,0-4-11-7,0-5-27 3,0 0-47 1,28 0-48-2,-10-9-88 3,11-11-306-2</inkml:trace>
    </iact:actionData>
  </iact:action>
  <iact:action type="add" startTime="14685">
    <iact:property name="dataType"/>
    <iact:actionData xml:id="d4">
      <inkml:trace xmlns:inkml="http://www.w3.org/2003/InkML" xml:id="stk4" contextRef="#ctx0" brushRef="#br0">31886 6277 333 0,'0'0'228'5,"0"0"-177"3,0 0-14-2,0 0 21 2,0 0 36 0,0 0-4-2,0 0-22 2,-173-14-7 0,117 45 0 0,-1 9-15-1,8 5 10 0,1 2-10 3,18 1 0-4,8 0 0 3,15-2 0-3,7-1-3 2,0-8 0 0,40-2-10 1,17-10-12-5,7-4 6 5,-2-14-4-1,-4-7-11 10,1 0-1-17,-5-2-6 6,-6-24-5 0,-12-10-4 1,-8-5-1-2,-13-11 3 0,-15-7-6 2,0 8-24 1,0 3-4-2,-27 13-55-1,-17 11-73 2,24 24-41 2,-4 0-178-4</inkml:trace>
    </iact:actionData>
  </iact:action>
  <iact:action type="add" startTime="24001">
    <iact:property name="dataType"/>
    <iact:actionData xml:id="d5">
      <inkml:trace xmlns:inkml="http://www.w3.org/2003/InkML" xml:id="stk5" contextRef="#ctx0" brushRef="#br0">6128 17038 698 0,'0'0'161'7,"0"0"-54"1,0 0-17-3,0 0-23 0,0 0-13 3,0 0 2 0,0 0 11 0,207-5 10-2,-82 3-12 4,31-6-10-3,33 3-5-1,18 1-3 2,3 4 3 0,-13 0-26 0,-32 0 10-2,-31 0 8 13,-30 0-12-17,-33 0-9 4,-26 0 4 1,-25 0-13 6,-10 0-2-11,-8 0-3 6,-2 0-5-2,-20 0-2 2,-92 0-1-2,-68 0 1 4,-70 0 12 2,-27-7 14-10,0 7 13 4,3 0-24 2,43 0-9 1,44 0-6 0,50 11 0-5,50 9 0 5,43-12 0-2,37-1-18 2,17-7-64-4,90 0-49 6,-16 0-108-7,18 0-145 3</inkml:trace>
    </iact:actionData>
  </iact:action>
  <iact:action type="add" startTime="24939">
    <iact:property name="dataType"/>
    <iact:actionData xml:id="d6">
      <inkml:trace xmlns:inkml="http://www.w3.org/2003/InkML" xml:id="stk6" contextRef="#ctx0" brushRef="#br0">13514 17055 698 0,'0'0'274'6,"0"0"-142"2,0 0-4-4,0 0-21 4,251 40-29-1,-133-40-17 1,29 0-12-2,26-12-2 3,17-21-11-1,3-3-3 0,-9-2-18 0,-21 5-3 0,-22 10 5 10,-15 8 8-13,-24 5 4-5,-20 3-15 9,-30 6 1 0,-20 1-11-3,-17-4 2 0,-8 2-6 5,-4 2-2-7,-3 0-7 3,0 0-3-1,-71 0-12 3,-58 14 14-1,-59 8 10 0,-39-7 1-3,-18-10 6 4,5-3-4-2,21 2-3 3,32-2-4-5,43 5 3 3,47-2 0 0,36 0 0 0,38-5-1 1,16 0-1-3,7 7 2 2,54 0-1 0,60 5 0-4,54 7-8 5,41-5-12 2,8 3 4-5,-1-9-4 2,-26-1-2-3,-36-7-14 5,-31 0-29 2,-27 0 4-10,-92 0-136 5,-4 0-74-1</inkml:trace>
    </iact:actionData>
  </iact:action>
  <iact:action type="add" startTime="25950">
    <iact:property name="dataType"/>
    <iact:actionData xml:id="d7">
      <inkml:trace xmlns:inkml="http://www.w3.org/2003/InkML" xml:id="stk7" contextRef="#ctx0" brushRef="#br0">18411 17007 935 0,'0'0'100'4,"267"0"26"4,-112 0-36-2,20-8-33 2,14-3 0 2,-8-3-25-4,-10 2 4 0,-25 7 0 2,-30-3 5 0,-25 2-9 0,-22 0-7 8,-29 1-6-15,-14 5-10 6,-18-8-8 2,-8 4-1-2,-5 1-4-1,-64-2-20 4,-43-2 18-2,-37 2 5 0,-15-7 1-2,0 5-1 3,19 1 1 4,32 1-5-11,36 5 4 6,38 0 1-2,28 0 0 0,11 0 2 3,47 0 5-1,77 5 29 0,50 25-29 2,30 8 5-6,0 1 11 5,-23-3 6-4,-44-1-1 4,-50-18-10-1,-41-9 18-4,-33-8-30 5,-13 0-6 0,-46 0-22-3,-38-8-22 3,-24-29-21 4,3-14-10-12,5 1-51 8,62 23-53-4,23 14-155 3</inkml:trace>
    </iact:actionData>
  </iact:action>
  <iact:action type="add" startTime="26544">
    <iact:property name="dataType"/>
    <iact:actionData xml:id="d8">
      <inkml:trace xmlns:inkml="http://www.w3.org/2003/InkML" xml:id="stk8" contextRef="#ctx0" brushRef="#br0">21410 16853 639 0,'0'0'261'3,"0"0"-117"4,0 0-21 1,0 0-42-2,0 0-12 2,0 0 0 2,238 0 6-3,-131 8-14 0,10 1-12 0,7 4-8 2,-4-1 0-2,-10-2-8 1,-10 2-18 0,-16-5-12-1,-17-7-1 0,-25 0-2 1,-17 0-2-1,-18 0 1 0,-3 0 0 2,-4 0-9-4,-22 0-22 7,-57 0 7-6,-45 0 25 0,-34 0 0 1,-8 0 0 8,-5 0 0-12,23 0-2 6,23 0 0-2,30 0 2-2,41 0 0 2,23 0 0 3,26 0 0 3,5 0 7-11,16 0 21 4,65 0 17 1,49 8-35-1,47 3-5 4,17-5 4-1,16-6-1-1,-17 0 0-4,-23 0 0 4,-34 0 3 0,-36 0 9 0,-39 0-13 1,-31 0 6-2,-19 0-3 2,-11 0-10-5,-15 0-4 2,-65 0-13 3,-33 0 17-1,-27 0-1 0,5 0 1-1,-1 0-9 1,8 0-31 3,16-4-29-8,27-9-33 4,31-7-58 1,54 8-108 2,8-1-225-3</inkml:trace>
    </iact:actionData>
  </iact:action>
  <iact:action type="add" startTime="27469">
    <iact:property name="dataType"/>
    <iact:actionData xml:id="d9">
      <inkml:trace xmlns:inkml="http://www.w3.org/2003/InkML" xml:id="stk9" contextRef="#ctx0" brushRef="#br0">25430 17250 666 0,'0'0'292'2,"0"0"-148"4,0 0 2 1,202 8-37 1,-74-8-31-2,45 5-20 2,27 0-11 0,10 5 10 1,-10 7-20-4,-22 2 13 4,-32-1-4-2,-24-1-13 4,-35-2 0-7,-33-9-18 5,-34 0-6-2,-17-6-8 3,-3 0-1-7,-28 0-17 6,-74 0-28 0,-52 0 39-1,-50 0 4-2,-18-6 0 1,0-15-1 2,19-1 1-1,36 9 0 0,48 4 2-2,47 6 0 3,39 3 1-2,25-2 0-1,8 2 2 0,57 0 5 4,63 0 6-3,59 0-12 1,44 2-2-1,9 10 0 1,-15-1 2 1,-40 4 2-4,-55-6 3 2,-50-2 2 2,-41-4 3-2,-21 0-10-2,-10-1-2 3,0 4-13 1,-49-6-12-1,-25 0 12-1,-18 0 4 0,5 0-36 0,6 0-41 2,16-8-33-2,17-10-59 1,45 5-51 0,3 7-216 0</inkml:trace>
    </iact:actionData>
  </iact:action>
  <iact:action type="add" startTime="28036">
    <iact:property name="dataType"/>
    <iact:actionData xml:id="d10">
      <inkml:trace xmlns:inkml="http://www.w3.org/2003/InkML" xml:id="stk10" contextRef="#ctx0" brushRef="#br0">28037 17177 153 0,'0'0'614'3,"0"0"-418"4,0 0-61 1,0 0-43 0,0 0-29-2,0 0-13 2,83 0-6 0,-40-8 6 0,21 8 2-1,13-1-10 0,26-3 14 1,22 2-16 0,27 2 7-2,10 0-12 2,6 0-15 0,-5 0 6 5,-21 0-3-12,-13 7-15 9,-21 5 0-2,-25-12-1-1,-26 0-7-1,-33 0-4 2,-11 0 2-1,-13 0 1 1,0 5-11-1,-29 5-36 1,-64-5-29 0,-50 7 73 0,-38-12 2-1,-25 0 2 1,-1 0-1 1,5-29-1-3,25 1 2 1,37-3-1 2,40 8 1-1,47 10-2 0,35 4 1-4,18 4 2 6,0 5 10-4,30-5 18 3,54 5 16-4,50 0-23 4,45 0-11-1,18 5-8 0,-4 15 1-1,-20 0 2 0,-46-1-3 1,-41-2 0 1,-44-9 5-3,-26 2-5 0,-16-2-3 1,0 1-15 1,-57 12-33-1,-33-10 33 1,-37 9 13 0,-14-12-1 0,-10-4 1-2,5 4-5 4,21-8-22-3,18 0-49 1,30 5-24-3,21-5-64 5,56 0-14-3,0 5-222-1</inkml:trace>
    </iact:actionData>
  </iact:action>
  <iact:action type="add" startTime="31947">
    <iact:property name="dataType"/>
    <iact:actionData xml:id="d11">
      <inkml:trace xmlns:inkml="http://www.w3.org/2003/InkML" xml:id="stk11" contextRef="#ctx0" brushRef="#br0">10349 11323 547 0,'0'0'93'4,"0"0"34"8,0 0-39-7,0 0-18 2,0 0-7-2,0 0 1 4,0 0 1-1,0 0-1 0,16-6 0-3,-16 6 1 6,0 0-5-5,0 0-10 3,0 0-11-5,0 0-12 5,0 0-11-2,0 0-7 1,0 0-9-2,-32 0 0 3,-13 0 34-1,-9 0-22 0,-1 6-2-2,-3 15 2 1,2 5 3 10,-2 5-8-16,4 3 2 4,-3 2 4 4,4 6-5-1,1 3 3 0,2 9 5-2,8-1-7 3,9 5 1-1,4 2 2 1,7 2-1-4,8 0 1 3,2-4 2-2,12-1-4 3,0 0-3-2,0-5-1 1,16-3 4 0,29 2 1 0,11-6 1 0,20-7-3-3,9-1-4 5,14-11-3-3,2-4-2-3,-3-12 1 4,-7-4-3 0,-3 1 4 0,-17-7-2-2,-5 0 1 3,-17 0-1 0,-7 0-1-1,-12-10-1-3,-2-7-4 4,-2-4-19-2,-4-8-75 2,-3-4-51-3,-6-7-44 2,-13 20-61-1,0 7-312 1</inkml:trace>
    </iact:actionData>
  </iact:action>
  <iact:action type="add" startTime="32574">
    <iact:property name="dataType"/>
    <iact:actionData xml:id="d12">
      <inkml:trace xmlns:inkml="http://www.w3.org/2003/InkML" xml:id="stk12" contextRef="#ctx0" brushRef="#br0">10937 11963 484 0,'0'0'320'2,"0"0"-168"8,0 0-27-7,0 0-48 6,0 0-23-3,0 0-6 0,-6 174-3 3,6-140 3 0,0-6-11-1,0 0-13-2,31-6-10 1,14-5-14 1,7-7 5 0,4-10-2 1,-6 0-3-3,-7-10 0 3,-2-25-2-3,-6-16 2 1,-6-6 1 3,-6-2-1-4,-10 9-1 5,-3 10 1 2,-9 21 0-13,-1 14 0 9,0 5 3-2,0 0-1 1,0 15 8-1,0 28 20 0,0 10-10 6,0-1 6-11,0-3-18 7,0-4-3-4,0-6-5 3,0-7-1-1,0-10-2 2,0-10-42 3,0-10-31-10,9-2-98 6,-5 0-83-1,4 0-205 1</inkml:trace>
    </iact:actionData>
  </iact:action>
  <iact:action type="add" startTime="32988">
    <iact:property name="dataType"/>
    <iact:actionData xml:id="d13">
      <inkml:trace xmlns:inkml="http://www.w3.org/2003/InkML" xml:id="stk13" contextRef="#ctx0" brushRef="#br0">11650 12399 692 0,'0'0'186'2,"0"0"-85"2,0 0 22 2,0 0-35 3,23-175-6-1,-15 122-1-1,-2 5-21-1,4 12-8 2,3 1-8 0,1 8-20 0,4 7-8-2,8 3-5 5,3 3-5-5,1 5-5 3,8 4-1-2,0-4-30-1,-2 4-71 2,-3 0-71 0,-26 5-80-2,-4 0-336 4</inkml:trace>
    </iact:actionData>
  </iact:action>
  <iact:action type="add" startTime="33274">
    <iact:property name="dataType"/>
    <iact:actionData xml:id="d14">
      <inkml:trace xmlns:inkml="http://www.w3.org/2003/InkML" xml:id="stk14" contextRef="#ctx0" brushRef="#br0">12184 12070 626 0,'0'0'169'2,"0"0"-8"0,43 157-56 7,-34-108-31 0,-2-11-15-2,3-12 4 2,-4-9-4 0,4-10-4-6,-4-1-9 6,6-2-8 0,5 0-19-2,3-4-6 1,1 0-10 1,2 0 0-4,3-16 1 3,-3-23-3 3,0-6 6-8,-5-2-7 5,1 0 1 2,-2 6-1-1,-3 7-2-6,2 8-60 5,-7 7-71 0,3 4-25 0,-12 15-88-2,8 0-202 2</inkml:trace>
    </iact:actionData>
  </iact:action>
  <iact:action type="add" startTime="33583">
    <iact:property name="dataType"/>
    <iact:actionData xml:id="d15">
      <inkml:trace xmlns:inkml="http://www.w3.org/2003/InkML" xml:id="stk15" contextRef="#ctx0" brushRef="#br0">13011 12052 582 0,'0'0'91'5,"0"0"-15"-1,0 0 57 4,0 0-36 0,0 0-29 0,0 0 3-2,-188 74-18 3,150-46-7-2,11 0-8 1,8 0-5-1,6-2-9 0,11-1-2 2,2 0-3-2,0 1-12-1,0-4-2 3,31-11-5-2,8-9-7 2,-1-2-4-4,-4-2-5 4,3-29 4-2,-8-14 5 2,-6-2 5-3,-6 2 1 14,-7 5 0-20,-2 17 1 10,-5 13 1-5,-1 7-1-1,-2 3-2 5,0 0 0-1,0 17 1-1,0 16 1-1,0 10 3 3,0-1-3-2,0-9 0 6,0-5-24-11,0-8-37 6,11-14-32 1,-6-6-83-3,4 0-227 2</inkml:trace>
    </iact:actionData>
  </iact:action>
  <iact:action type="add" startTime="33992">
    <iact:property name="dataType"/>
    <iact:actionData xml:id="d16">
      <inkml:trace xmlns:inkml="http://www.w3.org/2003/InkML" xml:id="stk16" contextRef="#ctx0" brushRef="#br0">13304 11150 430 0,'0'0'272'2,"0"0"-72"4,0 0-68 2,0 0-72-3,0 0 3 4,23 194-8-3,-23-93-13 2,0 12-8-2,0 5-13 1,3-2-9 2,5-10-5-1,-6-7-4 0,1-20-2-2,-1-18-1 2,6-16-6 0,-5-20-42 1,2-18-55-4,-1-7-57 4,2-12-200-1</inkml:trace>
    </iact:actionData>
  </iact:action>
  <iact:action type="add" startTime="34213">
    <iact:property name="dataType"/>
    <iact:actionData xml:id="d17">
      <inkml:trace xmlns:inkml="http://www.w3.org/2003/InkML" xml:id="stk17" contextRef="#ctx0" brushRef="#br0">13594 11688 287 0,'0'0'408'3,"0"0"-371"5,0 0 169-2,0 0-116 2,-180-34-38 0,119 34-30-2,1 2-14 2,7 7-8 0,10-3-6 0,10 2-99-2,33-5-183 2,0-3-383 0</inkml:trace>
    </iact:actionData>
  </iact:action>
  <iact:action type="add" startTime="34479">
    <iact:property name="dataType"/>
    <iact:actionData xml:id="d18">
      <inkml:trace xmlns:inkml="http://www.w3.org/2003/InkML" xml:id="stk18" contextRef="#ctx0" brushRef="#br0">13752 12036 735 0,'0'0'148'2,"0"0"-9"5,0 0-49-2,-6 159-29 4,6-113-14-2,0-4-20 1,0-8-8 0,13-11 0-2,21-12-2 1,8-11-10 3,3 0-4-2,1-9-3-3,-5-30 0 5,-2-12 0-4,-12-11 0 4,-3-5 0-5,-14 3 0 1,-2 10 1 3,-6 17-3-1,-2 20 2-1,0 9 0 0,0 8 0 1,0 0 0-2,0 0 2 3,0 34 0-2,0 14-1 3,0 8 1-5,0-3-2 2,0 1 0 1,0-3 0 0,0-7 0-2,3-7-16 3,8-10-42-1,5-12-23-1,-3-13-47-2,-5-2-139 4,0 0-241-1</inkml:trace>
    </iact:actionData>
  </iact:action>
  <iact:action type="add" startTime="34856">
    <iact:property name="dataType"/>
    <iact:actionData xml:id="d19">
      <inkml:trace xmlns:inkml="http://www.w3.org/2003/InkML" xml:id="stk19" contextRef="#ctx0" brushRef="#br0">14365 12378 497 0,'0'0'130'5,"0"0"68"2,0 0-55 1,8-163-51-2,-8 108-12 2,0 4-20 1,0 10-2-2,0 4-19 3,0 3-15-6,5 5-10 4,1 4-6 1,-2 2-4-2,8 6-3-1,-3 0 0 3,7 7-1-2,4 2 1 1,13 8-1-2,2 0 0 2,10 16-5 0,7 16-4 0,0 2-1-2,-1-10-2 11,1-7-2-17,-11-3-2 9,-8-7 8-5,-1-5-5 5,-9-2 8-1,2 0 2 0,0 0 1-2,-7 0 2 2,4 0 0 1,-3 0 0-4,1 0 1 5,4 0-1-4,-3 0 3 4,0 0 1-6,5 0 0 5,-6 0 4-2,0 0-4 1,1 0-2 1,-5-9-1-3,-6-5 0 3,0-6-1-3,-7-1 0 4,-3-9-1-4,0-1 0 2,0 1 1-1,-31-1-1 0,-8 8 0 0,-3 10 0 1,-1 13 1 1,2 0-4-2,-1 27 4 0,12 22 2-1,11 3 1 5,6 8 12-5,13-4 3 0,0 4 9 2,0-5-1 0,33-1 1-1,9 0-12-1,9-7-7 6,-5-6-8-6,2-11 0-2,1-20-15 4,-5-10-46 2,-31-10-72-4,1-29-182 0</inkml:trace>
    </iact:actionData>
  </iact:action>
  <iact:action type="add" startTime="36100">
    <iact:property name="dataType"/>
    <iact:actionData xml:id="d20">
      <inkml:trace xmlns:inkml="http://www.w3.org/2003/InkML" xml:id="stk20" contextRef="#ctx0" brushRef="#br0">16661 12131 593 0,'0'0'381'2,"0"0"-217"7,0 0-15 0,0 0-72-3,0 0-49 0,0 0-15 2,0-151 62 0,0 44-39 0,-10-11-2-2,-4-3 2 2,-2 3-16 0,-3 14-1 1,0 11-3-3,3 18-4 1,3 19-2 1,9 18 4 0,1 16 1 0,3 10 3-1,0 10 0 0,0 2 3 1,0 0 3-1,3 0 7 0,45 0 12 3,31 25-23-3,23 37 3-1,18 23-8 7,9 12-6-11,-12 11 2 7,-12 8-9-1,-28-2 0-1,-24-3 0 2,-22-5 2-1,-24-13-4-4,-7-15 1 5,-28-12-2-1,-48-14 1 1,-22-7 0-4,-6-14 0 3,0-11-1 0,14-9-1 1,19-7-4-3,19-4-2 1,18 0-30 1,24-13-41 0,10-23-43-3,3-12 1 3,49 2-65 1,-20 31-101-1,4 6-285-2</inkml:trace>
    </iact:actionData>
  </iact:action>
  <iact:action type="add" startTime="36610">
    <iact:property name="dataType"/>
    <iact:actionData xml:id="d21">
      <inkml:trace xmlns:inkml="http://www.w3.org/2003/InkML" xml:id="stk21" contextRef="#ctx0" brushRef="#br0">17638 12202 813 0,'0'0'170'3,"0"0"-13"5,170 17-70-1,-122-26-33 2,-5-19-16-4,-7-9-10 3,-2-4-16 0,-17-11-9 0,-14-1-3-2,-3 0-1 2,0 14-4 0,-14 11-16 0,-18 13-5-1,-3 15 0 0,-1 0 26 2,-1 39 3-2,7 18 4 0,7 2 17 0,8 3 14 1,10 0-3 4,5-10 1-10,0 2-8 7,0-8-3-1,13-11-12 2,24-3-8-6,13-12-5 8,6-15-5-6,9-5-37 3,1-2-60-6,0-43-26 6,-48 13-67 0,-1-4-239-1</inkml:trace>
    </iact:actionData>
  </iact:action>
  <iact:action type="add" startTime="36986">
    <iact:property name="dataType"/>
    <iact:actionData xml:id="d22">
      <inkml:trace xmlns:inkml="http://www.w3.org/2003/InkML" xml:id="stk22" contextRef="#ctx0" brushRef="#br0">18746 11021 621 0,'0'0'173'4,"0"0"-89"5,0 0-32-3,0 0 31 1,0 0-40 0,0 0-8 0,-205-20-10-1,159 20-8 2,4 7 5 0,3 12 5 0,10 1 0-2,11 5 6 3,5-3-4-2,12 8-6 2,1 2-4-4,0 10-5 3,0 15-6 1,0 7-3-2,1 15 1 4,23 14 6-7,-1 8 9 5,1 3-4 0,1 5 0-4,0-7-7 3,-5-10-3 1,-1-12-6-2,-8-19-1-1,2-17-1 2,-5-18-17 0,0-17-62 0,10-9-43-3,-15-4-106 3,8-27-350 0</inkml:trace>
    </iact:actionData>
  </iact:action>
  <iact:action type="add" startTime="37322">
    <iact:property name="dataType"/>
    <iact:actionData xml:id="d23">
      <inkml:trace xmlns:inkml="http://www.w3.org/2003/InkML" xml:id="stk23" contextRef="#ctx0" brushRef="#br0">18631 11780 491 0,'0'0'244'5,"0"0"-38"1,-200 3-69 1,134 6-66 1,13-4-43 0,11-2-23-2,12-3-5 2,11 0-13 0,15 0-116 1,4 0-218-4</inkml:trace>
    </iact:actionData>
  </iact:action>
  <iact:action type="add" startTime="37495">
    <iact:property name="dataType"/>
    <iact:actionData xml:id="d24">
      <inkml:trace xmlns:inkml="http://www.w3.org/2003/InkML" xml:id="stk24" contextRef="#ctx0" brushRef="#br0">18843 11977 585 0,'0'0'242'3,"0"0"-87"7,100 149-44-5,-96-124-56 3,-4-5-48 0,0-9-7 2,0-9-20-7,0-2-88 5,0 0-252 1,0-19-112-2</inkml:trace>
    </iact:actionData>
  </iact:action>
  <iact:action type="add" startTime="37629">
    <iact:property name="dataType"/>
    <iact:actionData xml:id="d25">
      <inkml:trace xmlns:inkml="http://www.w3.org/2003/InkML" xml:id="stk25" contextRef="#ctx0" brushRef="#br0">18947 11617 260 0,'0'0'183'2,"0"0"-27"7,0-154-38-1,0 145-66 0,0 9-1-2,0 0-28 3,0 0-1-2,6 11-22 2,1 26-56-3,1-15-152 2,-3 0-204 0</inkml:trace>
    </iact:actionData>
  </iact:action>
  <iact:action type="add" startTime="37814">
    <iact:property name="dataType"/>
    <iact:actionData xml:id="d26">
      <inkml:trace xmlns:inkml="http://www.w3.org/2003/InkML" xml:id="stk26" contextRef="#ctx0" brushRef="#br0">19298 12188 279 0,'0'0'383'6,"0"0"-271"2,0 0-37 1,0 0 51-4,0 0-48 3,23-183-11 0,-7 121-6 0,0 8-16-2,0 14-14 2,-3 13-11 1,0 17 2-2,-3 3 1 0,6 7-2 0,2 0 12 3,8 34-26-3,3 20-6 0,3 8 0-1,1 5-1 2,-3 0 1 7,1-5-1-15,-5-11 0 9,-10-14-5-2,-3-17-27 3,-12-18-30-6,7-2-39 3,-6-15-108 2,-2-12-125-1,0-2-222-2</inkml:trace>
    </iact:actionData>
  </iact:action>
  <iact:action type="add" startTime="38088">
    <iact:property name="dataType"/>
    <iact:actionData xml:id="d27">
      <inkml:trace xmlns:inkml="http://www.w3.org/2003/InkML" xml:id="stk27" contextRef="#ctx0" brushRef="#br0">19811 12036 481 0,'0'0'172'4,"0"0"10"3,0 0-87 0,0 0-28-1,0 0-34 3,170-76-16-2,-154 49-13 1,-9 1-1-2,-7-2-3 2,0 0 0 1,0-1-3-2,-16 7-6-1,-16 0 3 2,-8 11 1 0,-5 11 2 0,4 0 3-1,2 8 3 0,10 34 22 1,7 9 23 0,12 5 15-2,10-3-14 3,0-3 0-2,0-7-8 5,17-7-4-10,12-2-11 8,2-12-15-3,8-7-6 2,-1-10-5-3,5-5 0 3,1 0-27-2,2-11-23 1,-3-17-61-3,1-6-35 5,-27 21-59-3,-6-2-111 1</inkml:trace>
    </iact:actionData>
  </iact:action>
  <iact:action type="add" startTime="38445">
    <iact:property name="dataType"/>
    <iact:actionData xml:id="d28">
      <inkml:trace xmlns:inkml="http://www.w3.org/2003/InkML" xml:id="stk28" contextRef="#ctx0" brushRef="#br0">20607 11893 401 0,'0'0'61'5,"0"0"20"3,0 0 74 0,0 0-29-2,0 0-30 2,0 0-2 0,-204 48-17 0,156-24-13-1,14 6-9 0,8-3-9 3,13 3-13-4,12 1-8 0,1 0-3 2,0 0-15 1,37-8-5-2,14-9-2-1,3-14 0 2,2 0 0 0,-5-31-1 2,-7-48-1 1,-11-30-1-7,-7-32 0 3,-11-19 2-1,-15-3 0 1,0 7 1 2,0 21 0-1,-2 30 0 0,-14 44 0-2,6 29 0 1,0 32 0 3,3 7 1-3,-5 53 0-1,3 31 7 2,5 23 3 0,4 16 1 0,0 2-5-3,0 3-5 4,0-6-1-2,0-7-1 3,17-13-2-6,11-14-22 4,4-22-18 0,-3-21-41 1,7-28-57-4,-24-24-94 3,6-2-360 1</inkml:trace>
    </iact:actionData>
  </iact:action>
  <iact:action type="add" startTime="39328">
    <iact:property name="dataType"/>
    <iact:actionData xml:id="d29">
      <inkml:trace xmlns:inkml="http://www.w3.org/2003/InkML" xml:id="stk29" contextRef="#ctx0" brushRef="#br0">21643 11094 524 0,'0'0'209'5,"0"0"-39"1,0 0-84 0,0 0 2 2,-3 208-12-1,3-115-13 1,0 11-5-1,0 9-18 1,-5 6 0 0,5-5-18-1,0-13-4-1,0-16-6 2,0-33-5 1,0-22-3-2,0-20-2-1,0-10-2 2,0-5-1 0,33-37-1 0,6-22 2-2,5-5 2 2,1 7-2 1,-2 15 1-1,-1 18 0 3,-7 21-1-6,1 8 0 2,-13 0 0 1,0 28-6-3,-12 20-5 5,-11 5 2-3,0-2 6 1,0-3 3-3,-25-5 0 4,-11-13-2 0,-8-8 1-2,-2-11-1 0,0-11-1 0,2 0-2 2,6-11-42-3,12-22-39 1,16-7-61 1,10 20-59-1,0 5-207 2</inkml:trace>
    </iact:actionData>
  </iact:action>
  <iact:action type="add" startTime="39825">
    <iact:property name="dataType"/>
    <iact:actionData xml:id="d30">
      <inkml:trace xmlns:inkml="http://www.w3.org/2003/InkML" xml:id="stk30" contextRef="#ctx0" brushRef="#br0">22735 11771 723 0,'0'0'194'4,"0"0"-56"4,-47 197-39-3,3-113-38 1,-6 7-6 0,7 7-12 2,9 6 11 1,11-3-4-2,7-10-1-1,12-22-6 2,4-24 1 0,0-21-10 0,0-20 10-1,0-4-14 0,0 0-17 1,0-28-10 0,4-39-3-2,9-29 0 2,-10-15 0 3,-3-17-1-4,0-1 1-2,-4 4-3 4,-25-6-18-1,6 7-65 0,0 8-63-1,15 87-116-1,8 11-367 4</inkml:trace>
    </iact:actionData>
  </iact:action>
  <iact:action type="add" startTime="40701">
    <iact:property name="dataType"/>
    <iact:actionData xml:id="d31">
      <inkml:trace xmlns:inkml="http://www.w3.org/2003/InkML" xml:id="stk31" contextRef="#ctx0" brushRef="#br0">24070 11146 516 0,'0'0'263'4,"0"0"-105"4,0 0-23 0,0 0-68-3,0 0-21 3,0 0-3 0,-74-30 19 1,-9 30-18-4,-2 0-5 3,-4 15-4 0,10 30-8 0,8 14 7-1,10 15 1 0,10 9-11 1,12 7 8 0,16 5 7-1,5-3-1 6,18-11-3-9,0-12-10 4,0-7-5 0,25-5-6-1,24-10-6 0,12-7-4 3,9-13-2-7,1-3-2 5,-2-13-7 1,4-5-18-1,-8-6-16 0,5 0-39-1,-10-21-60 1,-6-20-46 0,-45 18-67-1,-5-3-303-1</inkml:trace>
    </iact:actionData>
  </iact:action>
  <iact:action type="add" startTime="41056">
    <iact:property name="dataType"/>
    <iact:actionData xml:id="d32">
      <inkml:trace xmlns:inkml="http://www.w3.org/2003/InkML" xml:id="stk32" contextRef="#ctx0" brushRef="#br0">24419 11587 214 0,'0'0'519'2,"0"0"-387"4,0 0-5 2,0 0-31 0,-158 28-29-1,99-4-1 0,10 6-4 2,6 0-13-2,13 6 10-1,14 4-8 2,9 4-3 0,7 5-3 0,0-1-27-2,33-4-11 2,11-7-1 0,-1-15-1 1,-2-16-3-4,-8-6-2 3,-7 0 0 1,-1-30-2-2,-2-15-3-2,-3-9-10 7,-7 3-13-6,-5 6-20 2,-8 8-19-1,0 9-35-1,0 9-53 4,0 19-85-4,0 0-235 1</inkml:trace>
    </iact:actionData>
  </iact:action>
  <iact:action type="add" startTime="41418">
    <iact:property name="dataType"/>
    <iact:actionData xml:id="d33">
      <inkml:trace xmlns:inkml="http://www.w3.org/2003/InkML" xml:id="stk33" contextRef="#ctx0" brushRef="#br0">24574 12096 230 0,'0'0'327'6,"0"0"-147"2,0 0-44 0,58-166-50-2,-43 112-29 2,-4 10-13 0,-2 12-8 1,-3 15-10-4,1 12 1 3,2 5 17 0,5 0 38 0,10 27-21-2,-7 21-47 2,3 8-8 0,-8-2-2 1,-4-3-4-3,1-13-3 1,-6-7-19 1,-3-8-9 0,3-9-30-2,-2-11-17 2,2-3-63 0,2 0-211 0</inkml:trace>
    </iact:actionData>
  </iact:action>
  <iact:action type="add" startTime="41745">
    <iact:property name="dataType"/>
    <iact:actionData xml:id="d34">
      <inkml:trace xmlns:inkml="http://www.w3.org/2003/InkML" xml:id="stk34" contextRef="#ctx0" brushRef="#br0">24982 12140 505 0,'0'0'153'3,"0"0"9"5,0 0-48-2,32-175-32 0,-18 113-19 2,-1 10-27 0,3 13-7 0,-3 14 0 0,-1 8-2-2,1 14 1 2,3 3 3 1,1 0 8-2,3 25-18-1,1 25-18 2,3 6 0 0,-9 4-3 0,-1-10-2-2,-2-6-2 2,-8-7-19 1,3-12-25 2,-7-16-49-8,0-9-77 5,0 0-193 0</inkml:trace>
    </iact:actionData>
  </iact:action>
  <iact:action type="add" startTime="41984">
    <iact:property name="dataType"/>
    <iact:actionData xml:id="d35">
      <inkml:trace xmlns:inkml="http://www.w3.org/2003/InkML" xml:id="stk35" contextRef="#ctx0" brushRef="#br0">25361 12031 444 0,'0'0'245'2,"0"0"-78"7,0 0-45-2,0 0-64 1,0 0-16-2,182-142-17 2,-166 102-11 1,-12 3-11-2,0 5-2-1,-4 9-1 2,0 12-4 0,-4 11-9 1,-19 0 4-4,-6 9 9 4,4 31 6-1,-1 10 21 0,9 3 2-3,6 0 6 4,9 1-2-1,2-7 3 5,0-6-7-12,0-6-9 6,0-5-10 2,13-13-8-3,7-12-2 3,13-5-15-1,1 0-54 0,12-22-52-2,-30-5-67 2,3 2-204 2</inkml:trace>
    </iact:actionData>
  </iact:action>
  <iact:action type="add" startTime="42306">
    <iact:property name="dataType"/>
    <iact:actionData xml:id="d36">
      <inkml:trace xmlns:inkml="http://www.w3.org/2003/InkML" xml:id="stk36" contextRef="#ctx0" brushRef="#br0">25941 11733 490 0,'0'0'165'4,"0"0"-30"1,0 0-4 4,0 0-47-1,0 0-18-2,0 0-2 2,-184 89-6 1,159-60-4-2,10 1-7 1,6-2-12-2,9 4-2 2,0-2 1 0,0-2-16-2,24-5-12 2,11-9-6 1,9-8-4-2,5-6-23-1,2 0-43 2,2-15-42 0,-35-7-83 0,-2-3-184-2</inkml:trace>
    </iact:actionData>
  </iact:action>
  <iact:action type="add" startTime="42590">
    <iact:property name="dataType"/>
    <iact:actionData xml:id="d37">
      <inkml:trace xmlns:inkml="http://www.w3.org/2003/InkML" xml:id="stk37" contextRef="#ctx0" brushRef="#br0">26173 10850 367 0,'0'0'301'4,"0"0"-111"5,0 0-80-2,0 0-70-1,0 0 12 2,0 217-5 0,-7-113 4 0,5 14-1-1,0 5 3 2,2 9-18-2,0 0-10 0,0-13-12 0,0-18-12 1,0-23-1-1,0-30-2 1,0-23-37-1,0-23-72 0,0-2-69 2,0-18-255-2</inkml:trace>
    </iact:actionData>
  </iact:action>
  <iact:action type="add" startTime="42840">
    <iact:property name="dataType"/>
    <iact:actionData xml:id="d38">
      <inkml:trace xmlns:inkml="http://www.w3.org/2003/InkML" xml:id="stk38" contextRef="#ctx0" brushRef="#br0">26396 11513 512 0,'0'0'156'5,"0"0"4"1,0 0-58 0,-217-20-46 2,146 20-46-1,4-2-10 2,11 2-8-4,48 0-96 3,6 0-179 0</inkml:trace>
    </iact:actionData>
  </iact:action>
  <iact:action type="add" startTime="43088">
    <iact:property name="dataType"/>
    <iact:actionData xml:id="d39">
      <inkml:trace xmlns:inkml="http://www.w3.org/2003/InkML" xml:id="stk39" contextRef="#ctx0" brushRef="#br0">26524 11971 573 0,'0'0'250'3,"0"0"-94"2,23 149-85 5,-23-111-25-3,0-12-32 1,0-11-14-3,0-15-8 3,0 0-81 0,0-11-355 1</inkml:trace>
    </iact:actionData>
  </iact:action>
  <iact:action type="add" startTime="43244">
    <iact:property name="dataType"/>
    <iact:actionData xml:id="d40">
      <inkml:trace xmlns:inkml="http://www.w3.org/2003/InkML" xml:id="stk40" contextRef="#ctx0" brushRef="#br0">26644 11469 326 0,'0'0'42'2,"0"0"-41"7,0 0-1-2,0 0-250-1</inkml:trace>
    </iact:actionData>
  </iact:action>
  <iact:action type="add" startTime="43393">
    <iact:property name="dataType"/>
    <iact:actionData xml:id="d41">
      <inkml:trace xmlns:inkml="http://www.w3.org/2003/InkML" xml:id="stk41" contextRef="#ctx0" brushRef="#br0">26908 11671 478 0,'0'0'137'1,"0"0"35"2,0 0-47 5,0 0-23-1,0 0-29 2,-128 171-12-3,105-127 0 2,10 3-6 0,13 0-20-3,0-2-9 4,0-6-10-1,28-5-10-1,11-14-4 2,2-15-2-3,-4-5 0 2,-2-5-9 0,-6-34-18-1,-6-15-20 0,-10-6-36 1,-10 2-13 0,-3 7-77 1,0 37-88-5,0 9-3 6</inkml:trace>
    </iact:actionData>
  </iact:action>
  <iact:action type="add" startTime="43679">
    <iact:property name="dataType"/>
    <iact:actionData xml:id="d42">
      <inkml:trace xmlns:inkml="http://www.w3.org/2003/InkML" xml:id="stk42" contextRef="#ctx0" brushRef="#br0">27107 12081 440 0,'0'0'109'6,"0"0"65"0,0 0-23-1,0 0-42 4,0 0-19-2,0 0-17 1,107-110-13-2,-94 110-22 2,-1 0-4 0,8 0-17-2,0 28-13 2,-5 25-4 0,2 13-27 1,-8 6-32-4,1-3-42 3,-6-14-81 0,-4-44-163 0</inkml:trace>
    </iact:actionData>
  </iact:action>
  <iact:action type="add" startTime="44111">
    <iact:property name="dataType"/>
    <iact:actionData xml:id="d43">
      <inkml:trace xmlns:inkml="http://www.w3.org/2003/InkML" xml:id="stk43" contextRef="#ctx0" brushRef="#br0">26586 11665 444 0,'0'0'124'1,"0"0"-71"3,0 0-53 6,0 0-1-4,0 0-18 2,0 0-11-2,-66-50-4 3,63 43 23-2,3 2 11-1,0 2 4 2,0 1-4 0,0-4-45 1</inkml:trace>
    </iact:actionData>
  </iact:action>
  <iact:action type="add" startTime="45030">
    <iact:property name="dataType"/>
    <iact:actionData xml:id="d44">
      <inkml:trace xmlns:inkml="http://www.w3.org/2003/InkML" xml:id="stk44" contextRef="#ctx0" brushRef="#br0">28532 11163 265 0,'0'0'106'4,"0"0"17"2,0 0 43 0,0 0 30 3,0 0-33-2,0 0-53-1,0 0-20 2,0-3-41 0,-14 3-28 0,-25 0-7 0,-13 20 14-2,-4 10-8 2,-1 12-9 1,3 2-2-4,8 13 0 3,10 2-6 0,16 11 10 0,5 9 3 3,15 2 15-6,0 4-11 3,0-4 4 0,30-5-13 0,15-5 8-1,15-11-1 3,5-7-9-4,-4-15-4 2,-7-18-5-3,-8-9 0 1,-3-11-3 3,-6 0-43-1,-10-11-59-3,-2-26-53 4,-25 12-100-1,0 5-250-2</inkml:trace>
    </iact:actionData>
  </iact:action>
  <iact:action type="add" startTime="45407">
    <iact:property name="dataType"/>
    <iact:actionData xml:id="d45">
      <inkml:trace xmlns:inkml="http://www.w3.org/2003/InkML" xml:id="stk45" contextRef="#ctx0" brushRef="#br0">28805 11898 343 0,'0'0'192'3,"0"0"-74"4,0 0 4 0,0 0-51-3,0 0-38 4,0 0-5 0,128-53 4 0,-115 30-13-1,-9 1-3 2,-1 2 1-2,-3 7 7 1,0 7-11-2,0 2-4 2,0 4 5 0,-23 0-6 0,-13 18 17-2,3 19 8 2,5 2 0-1,8 6 0 2,7-3-8-1,10 0-5-2,3-7 5 2,0-1-11 6,0-4-1-14,11-11-9 10,17-11-1-3,2-8-3 0,1 0-5-1,5 0-24 3,-4-27-30-1,-5-13-26 1,-22 20-66-4,-5 0-257 3</inkml:trace>
    </iact:actionData>
  </iact:action>
  <iact:action type="add" startTime="45788">
    <iact:property name="dataType"/>
    <iact:actionData xml:id="d46">
      <inkml:trace xmlns:inkml="http://www.w3.org/2003/InkML" xml:id="stk46" contextRef="#ctx0" brushRef="#br0">29148 12061 443 0,'0'0'263'2,"0"0"-102"4,0 0-39 2,0 0-56 0,0 0-40-2,0 0-19 2,134-66-5 0,-129 29-1 0,-5 3-1-2,0 6-1 3,0 11-1-1,0 11-4 1,0 6-2-4,0 0 8 6,-12 8 5-5,-2 27 26 3,-1 0 2-3,4 9-6 1,6-3-12 1,2 2 7-1,3-4-5 0,0-3 3 9,0-6-6-13,0-4 3 7,0-5-5-9,15-11-4 10,11-5-6-6,1-5-2 5,10 0-17-6,9-14-55 4,12-19-35-1,-36 14-95 3,0-1-397-4</inkml:trace>
    </iact:actionData>
  </iact:action>
  <iact:action type="add" startTime="48375">
    <iact:property name="dataType" value="strokeEraser"/>
    <iact:actionData xml:id="d47">
      <inkml:trace xmlns:inkml="http://www.w3.org/2003/InkML" xml:id="stk47" contextRef="#ctx0" brushRef="#br1">36170 16384 107 0,'0'0'567'5,"0"0"-446"3,0 0-44-1,0 0-58-1,0 0-19 2,0 0-155 2,0 0-197-3</inkml:trace>
    </iact:actionData>
  </iact:action>
  <iact:action type="remove" startTime="48660">
    <iact:property name="style" value="instant"/>
    <iact:actionData xml:id="d48" ref="#d45"/>
  </iact:action>
  <iact:action type="add" startTime="48677">
    <iact:property name="dataType" value="strokeEraser"/>
    <iact:actionData xml:id="d49">
      <inkml:trace xmlns:inkml="http://www.w3.org/2003/InkML" xml:id="stk48" contextRef="#ctx0" brushRef="#br1">35672 16438 269 0,'0'0'102'20,"0"0"-87"-20,0 0 14 1,0 0-26 5,0 0-3 12,0 0-303-14</inkml:trace>
    </iact:actionData>
  </iact:action>
  <iact:action type="remove" startTime="49046">
    <iact:property name="style" value="instant"/>
    <iact:actionData xml:id="d50" ref="#d46"/>
  </iact:action>
  <iact:action type="add" startTime="49077">
    <iact:property name="dataType" value="strokeEraser"/>
    <iact:actionData xml:id="d51">
      <inkml:trace xmlns:inkml="http://www.w3.org/2003/InkML" xml:id="stk49" contextRef="#ctx0" brushRef="#br1">36193 16631 617 0,'0'0'206'37,"0"0"-106"-37,0 0-58 0,0 0-42 0,0 0-50 1,0 0-187 1,10-5-441 4</inkml:trace>
    </iact:actionData>
  </iact:action>
  <iact:action type="add" startTime="51433">
    <iact:property name="dataType"/>
    <iact:actionData xml:id="d52">
      <inkml:trace xmlns:inkml="http://www.w3.org/2003/InkML" xml:id="stk50" contextRef="#ctx0" brushRef="#br0">29058 11842 342 0,'0'0'188'7,"0"0"-61"-2,0 0-31 3,0 0-26-2,0 0-9 1,0 0-13 2,0 0 9-4,-105-5-16 4,72 19-13-2,5 14 1 1,2 11 2-1,13 1-4 0,9-1-3 1,4-4-5 0,0-6-1 1,0-9-3-3,30-5 4 2,8-13-7-1,-2-2-4 1,3 0-8-2,-5-15 3 3,-10-19-3-2,-3 4-2-1,-5-4 2 2,-5 7 0 0,-3 2-2 9,-7 8-13-16,-1-1-50 4,0 13-68 5,0 1-207-2</inkml:trace>
    </iact:actionData>
  </iact:action>
  <iact:action type="add" startTime="51820">
    <iact:property name="dataType"/>
    <iact:actionData xml:id="d53">
      <inkml:trace xmlns:inkml="http://www.w3.org/2003/InkML" xml:id="stk51" contextRef="#ctx0" brushRef="#br0">29352 12052 508 0,'0'0'199'2,"0"0"-64"3,0 0-44 2,0 0-43 1,0 0-38-2,0 0-9 2,143-166 2 0,-143 125-3 0,0 11-7-2,0 7-14 3,-7 11 6-1,-10 12-4-3,-9 0-7 5,4 28 26-4,2 28 26 5,4 6 6-8,1 0 1 6,5-6-6-2,7-4-2 6,3-11 7-9,0-7-3 5,0-6 1-4,16-12 0 4,12-7-14 1,8-9-16-5,5 0-4 3,2-2-38 0,-2-32-52 2,-33 11-78-8,2-5-274 7</inkml:trace>
    </iact:actionData>
  </iact:action>
  <iact:action type="add" startTime="52229">
    <iact:property name="dataType"/>
    <iact:actionData xml:id="d54">
      <inkml:trace xmlns:inkml="http://www.w3.org/2003/InkML" xml:id="stk52" contextRef="#ctx0" brushRef="#br0">30004 11042 232 0,'0'0'179'4,"0"0"-98"2,0 0-3 2,0 0-16-1,0 0-18-1,0 0-19 2,-55-136 21 0,42 136 18 0,7 0 26 0,-4 17-18-2,0 8-36 2,4 7 0 1,-1 1-1-2,3 6-3-1,-5-2-16 2,2 5-5 0,-1 3-9 1,3 4-1-3,-3-2 1 1,6 0 0 10,2-5 1-16,-2-8 8 5,2-5 1 2,0-1 2-2,0 0-5 3,0 11-3-3,0 15 0 3,0 7 2-2,9 10 0 1,7-1 1-1,0-11-7 2,-5-12 2-2,-2-19-3 3,-2-13 0-6,-5-13-2 4,1-2-1 1,2 0-41-5,1 0-31 5,-2-19-70-2,-4-2-102 1,5 3-104 1</inkml:trace>
    </iact:actionData>
  </iact:action>
  <iact:action type="add" startTime="52792">
    <iact:property name="dataType"/>
    <iact:actionData xml:id="d55">
      <inkml:trace xmlns:inkml="http://www.w3.org/2003/InkML" xml:id="stk53" contextRef="#ctx0" brushRef="#br0">30467 11148 199 0,'0'0'153'4,"0"0"-66"2,0 0 0 0,0 0-38 2,0 0-21 1,0 0 13-2,-64-123 4-1,41 123-14 2,-5 0 16 0,6 0 11 0,4 0-13-2,5 7-19 2,-1 8-4 0,4 0 2 1,2-2-10-4,-1-2-8 3,-1 1-6 0,1-4 0 0,2 6 0-2,1 5 1 3,2 10 1-2,4 11 7 1,0 7 20-1,0 9 18 0,0 6-23 10,0 5 4-17,0 6-3 8,0 1-14-2,0 1-8 2,0-4-1-2,4-9 0 4,2-15-2-3,-3-8 0 2,7-11 1-2,-4-13-1-2,5-13-16 3,5-2-32 1,-11 0-81 1,3-23-208-6</inkml:trace>
    </iact:actionData>
  </iact:action>
  <iact:action type="add" startTime="53190">
    <iact:property name="dataType"/>
    <iact:actionData xml:id="d56">
      <inkml:trace xmlns:inkml="http://www.w3.org/2003/InkML" xml:id="stk54" contextRef="#ctx0" brushRef="#br0">30423 11418 606 0,'0'0'229'2,"-201"0"-37"3,73 0-85 4,1 0-46-1,-2 0-12-2,17 2-34 2,22 3-15 0,26-1 0 0,31-1-15-2,26-3-70 3,7 0-88-2,23 0-139 2</inkml:trace>
    </iact:actionData>
  </iact:action>
  <iact:action type="add" startTime="53450">
    <iact:property name="dataType"/>
    <iact:actionData xml:id="d57">
      <inkml:trace xmlns:inkml="http://www.w3.org/2003/InkML" xml:id="stk55" contextRef="#ctx0" brushRef="#br0">30459 11819 808 0,'0'0'189'5,"0"0"-64"0,0 0-83 3,0 0-42 0,0 0-4 0,0 0-98 0,41 131-316-2</inkml:trace>
    </iact:actionData>
  </iact:action>
  <iact:action type="add" startTime="53601">
    <iact:property name="dataType"/>
    <iact:actionData xml:id="d58">
      <inkml:trace xmlns:inkml="http://www.w3.org/2003/InkML" xml:id="stk56" contextRef="#ctx0" brushRef="#br0">30513 11373 577 0,'0'0'230'4,"0"0"-110"3,0 0-64-1,0 0-48 2,0 0-8 1,0 0-50-3,3-42-146 2,4 42-289 0</inkml:trace>
    </iact:actionData>
  </iact:action>
  <iact:action type="add" startTime="53794">
    <iact:property name="dataType"/>
    <iact:actionData xml:id="d59">
      <inkml:trace xmlns:inkml="http://www.w3.org/2003/InkML" xml:id="stk57" contextRef="#ctx0" brushRef="#br0">30951 11558 369 0,'0'0'150'4,"0"0"34"4,0 0-41 0,0 0-29-2,0 0-20 2,-144 163-18 0,125-123-19 0,8-1-18-2,1-5-14 3,7-6-6-1,3-4-2 0,0-1 3-3,3-2 6 3,27-1-13 0,11-5-9 0,2 0-4-1,1-10-8 1,2-5-25 0,-13 0-31-1,-2 0-66 0,-24-11-129 0,-1-13-541 1</inkml:trace>
    </iact:actionData>
  </iact:action>
  <iact:action type="add" startTime="54044">
    <iact:property name="dataType"/>
    <iact:actionData xml:id="d60">
      <inkml:trace xmlns:inkml="http://www.w3.org/2003/InkML" xml:id="stk58" contextRef="#ctx0" brushRef="#br0">31216 11669 512 0,'0'0'264'3,"0"0"-101"4,0 0-69-1,0 0-65 3,23 159-25-1,-23-142-4 0,0-6-42-1,-7-11-144 0,7 0-259 0</inkml:trace>
    </iact:actionData>
  </iact:action>
  <iact:action type="add" startTime="54207">
    <iact:property name="dataType"/>
    <iact:actionData xml:id="d61">
      <inkml:trace xmlns:inkml="http://www.w3.org/2003/InkML" xml:id="stk59" contextRef="#ctx0" brushRef="#br0">31212 11296 442 0,'0'0'84'3,"0"0"-27"5,0 0-41 0,0 0-16 0,0 0-55-2,0 0-49 2,0-39-326 0</inkml:trace>
    </iact:actionData>
  </iact:action>
  <iact:action type="add" startTime="54379">
    <iact:property name="dataType"/>
    <iact:actionData xml:id="d62">
      <inkml:trace xmlns:inkml="http://www.w3.org/2003/InkML" xml:id="stk60" contextRef="#ctx0" brushRef="#br0">31536 11771 358 0,'0'0'158'2,"0"0"-48"1,0 0-2 4,0 0-73 1,0 0-14 0,0 0-7-1,153-112-6 0,-153 90-4 0,-5 9 1 2,-22 9-1 1,-7 4 8-6,2 0 19 6,-2 22 12-4,11 12 13 4,2 3-9-5,8 3 1 4,10-6-14-3,3-4-6 3,0 2-16-4,0-12-7 4,0 4-5-3,13-10-11 2,11-5-45-1,3-5-44 0,-15-4-60 1,-1 0-179 0</inkml:trace>
    </iact:actionData>
  </iact:action>
  <iact:action type="add" startTime="54658">
    <iact:property name="dataType"/>
    <iact:actionData xml:id="d63">
      <inkml:trace xmlns:inkml="http://www.w3.org/2003/InkML" xml:id="stk61" contextRef="#ctx0" brushRef="#br0">31850 11828 429 0,'0'0'147'5,"0"0"7"0,0 0-46 3,0 0-42 0,0 0-16-1,0 0-18 0,113-110-14 1,-106 110-9 0,2 0 11-2,2 9 21 2,5 39-7 1,4 11-30-2,-4 3-4-1,-3-8 0 3,-3-22-11-1,-2-12-26 0,-2-20-53-2,-6 0-87 2,4-5-303-1</inkml:trace>
    </iact:actionData>
  </iact:action>
  <iact:action type="add" startTime="54936">
    <iact:property name="dataType"/>
    <iact:actionData xml:id="d64">
      <inkml:trace xmlns:inkml="http://www.w3.org/2003/InkML" xml:id="stk62" contextRef="#ctx0" brushRef="#br0">32190 10813 494 0,'0'0'164'4,"0"0"7"5,0 0-57-4,9 249-52 1,-6-118 7 2,1 12-25 0,9 1-13 0,-1-16-5 0,8-23-18-2,-4-23-5 2,3-26-2 0,-2-14-1-1,-1-17-18 1,4-23-50 0,1-2-60 0,-14-7-161-1</inkml:trace>
    </iact:actionData>
  </iact:action>
  <iact:action type="add" startTime="55164">
    <iact:property name="dataType"/>
    <iact:actionData xml:id="d65">
      <inkml:trace xmlns:inkml="http://www.w3.org/2003/InkML" xml:id="stk63" contextRef="#ctx0" brushRef="#br0">32597 11286 411 0,'0'0'78'4,"0"0"132"0,-230-34-72 6,123 34-88-4,7 0-33 1,13 0-17-2,16 0 0 4,19 3-31-2,23 8-52 2,29-8-122-4,0 2-116 4</inkml:trace>
    </iact:actionData>
  </iact:action>
  <iact:action type="add" startTime="55378">
    <iact:property name="dataType"/>
    <iact:actionData xml:id="d66">
      <inkml:trace xmlns:inkml="http://www.w3.org/2003/InkML" xml:id="stk64" contextRef="#ctx0" brushRef="#br0">32798 11553 465 0,'0'0'67'3,"0"0"96"3,0 0-40 3,0 0-17-1,0 0-20-2,0 0-11 2,-93 101-15 0,83-73-25 0,7-3-7-2,3 6-2 2,0 2 0 0,0 1 2 0,20 6-11-2,9-4-5 2,-1-1-2 0,1-5-7 1,-6-5-2-4,-6-1-1 4,-5-14-4-2,-9-1-12 2,-3-8-18-3,0-1-47 1,-31 0-36 2,7 0-81-1,-5-13-203-2</inkml:trace>
    </iact:actionData>
  </iact:action>
  <iact:action type="add" startTime="57824">
    <iact:property name="dataType"/>
    <iact:actionData xml:id="d67">
      <inkml:trace xmlns:inkml="http://www.w3.org/2003/InkML" xml:id="stk65" contextRef="#ctx0" brushRef="#br0">32870 11652 149 0,'0'0'364'5,"0"0"-219"2,0 0-40-3,0 0-61 5,0 0-37-2,0 0-5 1,0 0-1-2,23-69-1 2,-23 63 6 0,0 2-2 0,-4 1 10-2,-3 1 5 2,-2-2 2 0,-1 1 2 0,5 3-8-2,-5 0-5 4,-3 0-1-4,3 0 1 2,3 0 5-1,-5 0 9 0,4 22 12 2,-1 3-5-2,2 1-10-1,4-6-10 2,3-5-2 0,0-8-5 0,0-4 3-2,0-3 0 3,0 0-2-2,0 0-2 2,0 0-2-4,0 0-1 4,0 0 1-2,0 3 0 1,0 5 1-2,0 7 1 2,0-2 4 0,0 7-4 0,0-5 0-1,0 3 0 0,0-1-1 3,3 3 1-3,8 6 1 8,2-1-1-14,3 0 1 7,4 0 10-1,-4-1 0-1,-1-2-1 2,1 0 8-1,0 3-8 2,-3-2-10-4,-9-1-3 5,3-1 2-4,-4-6-1 4,-3-2 0-5,0-5-1 2,0 1-1 1,0 1-1 1,-5-2 1-4,-17 1 1 3,-4 0-2 1,-3-7 2-2,0 1 0 1,1-3 0-1,8 0 1 1,0 0-1 0,8 0-3-3,0-3 2 4,4-17-3-2,-1 3-27 1,2-1-16-2,-1 1-39 4,8 10-119-4,0 7-517 1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1T03:22:50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94">
    <iact:property name="dataType"/>
    <iact:actionData xml:id="d0">
      <inkml:trace xmlns:inkml="http://www.w3.org/2003/InkML" xml:id="stk0" contextRef="#ctx0" brushRef="#br0">21252 2038 40 0,'0'0'780'4,"0"0"-680"2,0 0 28 2,0 0-28-2,0 0-40 2,171 64 1 0,-112-56 4 0,21 4 4-2,16-4-15 3,20-3 1-2,19-5-7 2,18 0-3-4,10 0-5 3,-1 0 0 0,-3 0-15 0,-6-2-1 2,-4-4 12-5,0 3-6 4,8 3-9-2,-1 0-3 1,5 0-4-2,-1 0 1 4,5 0-4-3,-1 0 1 0,1 0-6 0,0 0 6 1,-4 0-3 0,0-2-3-2,-6-10 2 2,-10 4-7 0,-16-1 0 1,-6 6 7-3,-10 3-2 1,-1 0 0 1,-5 0 3 2,-7 0-6-4,3 3 3 1,-10 7-2 0,-2-3-2 1,-5-4-2-1,-1-3 2 0,-4 2-2 3,2 2 4-4,-6-1-3 2,-2-1 1-1,5 1-2 1,0-3 3 0,-2 3-3-2,-1-3 1 1,-2 0-1 0,5 0 2 4,1 0-2-8,3 0 1 7,5 0 1-4,3 0 0 4,5 0-2-6,-5 0-2 3,-4 0 2 1,4 0-2 1,-3 0 1-3,3 0-3 2,1 0 3 0,-1 0 1 0,0 0 0-3,0 0 0 4,-6 0 0-1,7 9 1 0,-6-1-1-2,10 0 1 2,0 1-1 0,3-1 0 1,-4-3 0-4,-4-2 1 5,1-3 0-3,-6 0-1 2,0 0 0-4,0 0 1 3,-3 0-1 1,-3 0 0-2,5 0 1-1,-2 0 0 1,0 0-1 3,3 0 1-4,-4 0-2 1,-5 0 1 1,-1 0-6 0,-6 0 5 0,1 0-1-2,5 0-3 1,0 0 3 2,7 4-2-1,3 6 4-3,1 4-5 5,-2-1 2-4,-7-5-1 3,1-1 2-3,-2-1 1 1,-6-2 0 2,3-4 0-2,-7 0 0 0,2 0 1 1,-2 0 0 1,-4 0 0-3,4 0 0 1,-7-21 0 0,5-1 0 2,-8-7-2 0,6 2 0-3,-5 2 2 2,-2 6 1-1,1 12 2 1,6 7-3-3,-5 0-2 5,5 0 1-4,0 0-2 2,-6 11 2-2,-3 1-4 3,-12-1 2-1,-2-2-2 0,-11-1-11-2,-9-3-14 2,-14 3-29 1,-7 1-32-4,-7 2-75 2,-60 6-79 1,19-9 33 0,-1 3-223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1T02:40:58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320">
    <iact:property name="dataType"/>
    <iact:actionData xml:id="d0">
      <inkml:trace xmlns:inkml="http://www.w3.org/2003/InkML" xml:id="stk0" contextRef="#ctx0" brushRef="#br0">19241 13441 638 0,'8'0'139'6,"-8"0"1"-2,4 0-36 5,-2 0-31-3,0 0 2 2,-2 0-16 0,0 0-6-1,5 0 3 1,-2 0-14 0,5 0-5 0,4 0-9-1,4 0-2 1,4 0-4 0,-2 0 2 1,8 0 1-2,3 0-4-1,1-3-8 1,8-2 0-1,-5 1 1 2,6 3 2 2,-11-2-3-4,-1 3 4 1,4 0 0 11,-2 0-1-15,8 0-8 7,4 0 2-8,-2 0-5 7,6 0 0-5,0 0-3 6,1 0-1-1,-1 0 1-3,8 0 0-1,3 0-2 5,-1 0 0-1,3 0 1-6,-1-4 0 9,-1-1 0-7,-5 5 0 3,-3 0-1 0,-3 0 2-3,3 0 1 4,1 0-2-2,6 0 0 0,0 0 0 2,3 0-1 2,10 0 0-6,0 0 1 10,0 0-1-9,5 0 0-6,-9 0 1 8,2 0-1-2,-6 0 1 4,-5 0 0-4,-3 0 0 2,-4 0-1 1,-2 0-1-3,-2 0 0 0,-8 0 1 5,2 0 0-8,-5 0-2 6,0 0 3 0,-5 0-2 4,-9 0 0-11,-11-3 1 5,-8 3 0-1,0 0-1 9,0 0 1-14,0 0 0 5,0 0-2 3,0 0-2-2,0 0-1 0,-14 0-2 0,-35 0 2 2,-19 8 4-2,-17 12 0 0,-4-3-1 3,-14 0 1-5,-3-2-3 9,-6-2 4-14,1-2-3 9,-7 1-2-2,2-7 1 1,-1-1 1-1,5-4 2 0,9 0 0 3,0 0 1 1,12 0 0-8,7 0 0 5,10 0 0 1,4 4 1-2,4 1-1-3,6 5 1 6,2-3-1-1,5 3 0-3,6-2 0 2,8-3-1 0,12-1 1 1,12-4 0-3,5 0-1-1,7 0-1 5,3 0 0-3,0 0-1 6,0 0 1-13,0 0-1 8,0 0 0 1,0 0 3-3,0 0-2 3,0 0 1-2,0 0 0 1,0 0 1 1,10 0 0-6,11-6 0 8,-1-5 2-3,3 1-2 1,3 3-1-4,2 1 1 2,11 0 1-1,-6 1-1 9,8-1 0-12,7 3 0 4,1 1 2 0,15-2-3 6,7 2 4-11,8-1-5 6,14-3 3-1,0 6-1 0,0 0 3 1,2 0 0-3,-6 0 1 5,1 0 0-4,0 0-1 4,-1 0 1-5,3 0-4 2,-5 0 2 2,4 0 0-2,-7-2-2 0,-8 0 1 2,-13-5-1-2,-12 4 0-2,-15 3 0 3,-13 0 1 1,-11 0 0-1,-3 0 0-2,-6 0 0 2,-3 0 0 0,0 0 3 2,0 0 4-5,0 0-6 2,-24 0-2 1,-48 14-3 0,-40 6 3-2,-41-9-1 2,-28-9 1-1,-21-2 2 9,-10 0 0-13,14-13 0 4,20-9 0-3,15 5 2 5,23 5-1-2,8 7-2 4,14 5-1-8,5 0 1 6,13 0-1-2,13 0-2 0,19 11 0 1,23 3-2 2,18-5-3-5,18-4-4 2,5-2-5 2,4 0-15-3,0-1-28 0,31 2-29 4,11 1-25-2,-2-1-47 4,-23-2-47-10,-7 3-356 6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6T01:50:39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50">
    <iact:property name="dataType"/>
    <iact:actionData xml:id="d0">
      <inkml:trace xmlns:inkml="http://www.w3.org/2003/InkML" xml:id="stk0" contextRef="#ctx0" brushRef="#br0">1966 10018 766 0,'0'0'0'10,"0"0"190"-9,0 0-190-1,164 12 124 0,-164-12-124 0,97 2 90 5,-97-2-90-5,113 0 68 5,-113 0-68-5,148 0 61 8,-148 0-61-8,175 0 61 8,-175 0-61-7,209 0 48 7,-209 0-48-8,228-8 47 6,-228 8-47-6,227-6 50 8,-227 6-50-8,225 0 38 18,-225 0-38-18,213 0 47 1,-213 0-47-1,197 0 34 4,-197 0-34-4,186 0 22 8,-186 0-22-8,162 6 19 8,-162-6-19-8,142 11 14 9,-142-11-14-9,116 13 10 4,-116-13-10-4,84 10 6 8,-84-10-6-7,54 5 5 7,-54-5-5-8,26 5 9 8,-26-5-9-8,8 0 11 5,-8 0-11-4,0 0 8 6,0 0-8-6,-37 0 0 7,37 0 0-8,-135 0 1 8,135 0-1-8,-216 0 3 6,216 0-3-6,-296-5 5 8,296 5-5-8,-340-42 1 8,340 42-1-7,-341-47 1 5,341 47-1-6,-309-45 2 7,309 45-2-7,-251-32 2 7,251 32-2-7,-184-11 4 9,184 11-4-9,-130 0 3 8,130 0-3-8,-97 0 2 6,97 0-2-6,-57 0 2 8,57 0-2-8,-24 11 1 8,24-11-1-8,0 17 1 9,0-17-1-9,0 15 3 5,0-15-3-5,73 16 0 9,-73-16 0-9,105 21-1 6,-105-21 1-5,120 21-1 4,-120-21 1-5,120 24-2 10,-120-24 2-9,98 21 0 5,-98-21 0-6,79 26-4 8,-79-26 4-8,67 24-28 9,-67-24 28-9,58 27-87 7,-58-27 87-7,59 25-178 6,-59-25 178-6,12 3-300 9,-12-3 300-9,20 2-805 4,-20-2 805-3</inkml:trace>
    </iact:actionData>
  </iact:action>
  <iact:action type="add" startTime="4607">
    <iact:property name="dataType"/>
    <iact:actionData xml:id="d1">
      <inkml:trace xmlns:inkml="http://www.w3.org/2003/InkML" xml:id="stk1" contextRef="#ctx0" brushRef="#br0">12753 10167 349 0,'0'0'0'5,"0"0"113"-5,0 0-113 1,0 0 109 5,0 0-109-6,0 0 173 7,0 0-173-7,0 0 141 6,0 0-141-6,0 0 136 8,0 0-136-8,0 0 116 9,0 0-116-9,0 0 103 5,0 0-103-5,0 80 72 8,0-80-72-8,102 0 57 8,-102 0-57-8,135 0 65 9,-135 0-65-9,169 0 55 6,-169 0-55-6,202 0 30 10,-202 0-30-10,224 0 9 6,-224 0-9-6,231 0 9 7,-231 0-9-7,220-29 12 6,-220 29-12-6,194-31 12 16,-194 31-12-16,163-23 17 1,-163 23-17-1,129-17 22 8,-129 17-22-8,84-5 21 5,-84 5-21-4,46-3 15 7,-46 3-15-8,22 0 11 7,-22 0-11-7,4 0 10 8,-4 0-10-8,0 0 3 9,0 0-3-9,-53 0 0 7,53 0 0-7,-126 5-1 9,126-5 1-8,-195 17-2 4,195-17 2-4,-263 15-1 7,263-15 1-8,-303 2-2 4,303-2 2-4,-324 0 0 8,324 0 0-7,-310 0 9 6,310 0-9-6,-255 0 7 4,255 0-7-5,-196 9 10 9,196-9-10-9,-140 11 5 8,140-11-5-8,-86 8 6 8,86-8-6-8,-43 5 2 6,43-5-2-6,0 4 2 6,0-4-2-6,26 0 2 10,-26 0-2-10,130 6 18 9,-130-6-18-9,202 5 1 7,-202-5-1-7,264 5 0 5,-264-5 0-5,275 9 1 9,-275-9-1-9,248 7 0 7,-248-7 0-6,206 10 2 7,-206-10-2-8,140 15 3 5,-140-15-3-5,76 13 3 11,-76-13-3-11,39 12 4 7,-39-12-4-7,10 5 6 6,-10-5-6-5,0 3 8 5,0-3-8-6,0 8 0 10,0-8 0-9,-23 6-1 5,23-6 1-6,-51 9-2 5,51-9 2-5,-67 4-2 8,67-4 2-8,-74 5-19 8,74-5 19-8,-71 0-55 9,71 0 55-9,-76 4-131 5,76-4 131-5,-29 0-215 9,29 0 215-9,-21 3-360 6,21-3 360-6</inkml:trace>
    </iact:actionData>
  </iact:action>
  <iact:action type="add" startTime="6918">
    <iact:property name="dataType"/>
    <iact:actionData xml:id="d2">
      <inkml:trace xmlns:inkml="http://www.w3.org/2003/InkML" xml:id="stk2" contextRef="#ctx0" brushRef="#br0">12504 17640 858 0,'0'0'0'2,"0"0"62"3,0 0-62-5,0 0 105 4,0 0-105-4,204-64 128 8,-204 64-128-8,86-12 80 7,-86 12-80-6,104 0 101 5,-104 0-101-5,129-5 52 5,-129 5-52-6,148 0 53 7,-148 0-53-7,170 0 37 9,-170 0-37-9,190 0 36 7,-190 0-36-7,194 0 26 10,-194 0-26-10,206 0 19 5,-206 0-19-5,208 5 17 17,-208-5-17-17,201 8 10 1,-201-8-10-1,182 9 8 5,-182-9-8-4,157 8 6 5,-157-8-6-5,123 11 12 5,-123-11-12-5,88 6 9 8,-88-6-9-9,66 8 8 5,-66-8-8-5,34 0 7 7,-34 0-7-7,21 0 6 9,-21 0-6-9,5 0 4 7,-5 0-4-7,0 0 0 7,0 0 0-7,-5 0-1 7,5 0 1-6,-87 0-4 9,87 0 4-10,-148 0 0 7,148 0 0-7,-215 0 3 7,215 0-3-6,-268 0 0 3,268 0 0-3,-306 0 1 7,306 0-1-7,-306 0 0 4,306 0 0-4,-291-8 5 5,291 8-5-5,-254-2 6 8,254 2-6-9,-205 0 6 9,205 0-6-9,-157 0 3 8,157 0-3-8,-116 0 2 5,116 0-2-5,-71 0 3 7,71 0-3-6,-35 0 2 6,35 0-2-7,-16 0 1 9,16 0-1-9,0 0 2 5,0 0-2-5,34 10 12 10,-34-10-12-10,108 16 21 7,-108-16-21-7,180 27 0 9,-180-27 0-7,238 20-2-1,-238-20 2-1,274 10-6 13,-274-10 6-13,278 3-5 9,-278-3 5-8,251 0 0 5,-251 0 0 0,209 0 2-6,-209 0-2 0,160 0 4 6,-160 0-4-5,121 0 1 11,-121 0-1-9,85 0 1-1,-85 0-1 4,51 6 2-6,-51-6-2 0,25 0 0 7,-25 0 0-6,4 6-1 7,-4-6 1-7,-4 0 0 4,4 0 0-5,-96 5-6 5,96-5 6-5,-171 0-3 8,171 0 3-8,-254 0-3 8,254 0 3-8,-298 0-2 9,298 0 2-9,-313-5 0 4,313 5 0-3,-286-25 1 8,286 25-1-8,-230-32 3 6,230 32-3-7,-167-19 3 7,167 19-3-7,-104-12 2 6,104 12-2-5,-57-6 4 6,57 6-4-7,-17 0 4 8,17 0-4-8,10 0 1 8,-10 0-1-8,114 0 33 7,-114 0-33-6,193 0 14 5,-193 0-14-6,258 0 0 10,-258 0 0-10,289 32 2 6,-289-32-2-6,269 37 2 5,-269-37-2-5,216 30 2 9,-216-30-2-9,152 32 4 10,-152-32-4-10,81 19 5 6,-81-19-5-6,38 17 15 6,-38-17-15-6,6 9 14 7,-6-9-14-7,0 9 10 9,0-9-10-9,-46 10 0 9,46-10 0-9,-98 11 0 4,98-11 0-3,-140 9-4 8,140-9 4-8,-157 5-7 5,157-5 7-6,-158 5-23 7,158-5 23-6,-140 12-83 6,140-12 83-7,-121 20-148 7,121-20 148-7,-27 10-259 8,27-10 259-8,-13 14-488 8,13-14 488-8</inkml:trace>
    </iact:actionData>
  </iact:action>
  <iact:action type="add" startTime="9956">
    <iact:property name="dataType"/>
    <iact:actionData xml:id="d3">
      <inkml:trace xmlns:inkml="http://www.w3.org/2003/InkML" xml:id="stk3" contextRef="#ctx0" brushRef="#br0">29864 10350 502 0,'0'0'0'2,"0"0"40"1,0 0-40-3,0 0 42 6,0 0-42-6,0 0 145 8,0 0-145-8,230 56 94 6,-230-56-94-6,104 19 63 8,-104-19-63-8,128 15 53 8,-128-15-53-8,146 15 43 8,-146-15-43-7,164 15 37 5,-164-15-37-6,165 9 38 9,-165-9-38-9,170 12 23 8,-170-12-23-8,171 5 34 8,-171-5-34-8,181 0 14 6,-181 0-14-5,180 0 19 11,-180 0-19-12,178 0 11 4,-178 0-11-4,169 0 3 8,-169 0-3-8,152 0 2 7,-152 0-2-6,129 0 7 6,-129 0-7-6,108-3 2 4,-108 3-2-5,74-6 6 8,-74 6-6-8,54-2 7 8,-54 2-7-8,32 0 1 6,-32 0-1-6,13-3 6 8,-13 3-6-8,9 0 8 10,-9 0-8-10,0 0 9 3,0 0-9-2,0 0 7 5,0 0-7-5,-11 0 0 7,11 0 0-8,-63 0-14 10,63 0 14-10,-105 0 0 6,105 0 0-5,-146 0 10 6,146 0-10-5,-191 0 9 5,191 0-9-7,-238 0 2 6,238 0-2-5,-260 0 8 7,260 0-8-8,-262 0 26 4,262 0-26-4,-251-12 28 10,251 12-28-10,-217-15 43 7,217 15-43-7,-189-17 10 7,189 17-10-7,-149-18 18 7,149 18-18-7,-109-14 10 8,109 14-10-8,-72-12 4 8,72 12-4-7,-39-5 8 6,39 5-8-6,-12-3 1 5,12 3-1-5,0-2 1 6,0 2-1-7,5 0 10 8,-5 0-10-8,86 0 6 5,-86 0-6-5,134 17 5 8,-134-17-5-8,194 37 7 8,-194-37-7-8,219 36 0 7,-219-36 0-7,226 30-3 6,-226-30 3-5,218 26-11 7,-218-26 11-8,184 19-9 8,-184-19 9-7,150 12-6 6,-150-12 6-7,113 5 0 7,-113-5 0-7,77 3 0 7,-77-3 0-7,51 0 8 8,-51 0-8-8,25 0 4 7,-25 0-4-7,8 4 9 6,-8-4-9-6,0 1 7 8,0-1-7-8,-17 7 0 9,17-7 0-9,-96 10-1 8,96-10 1-8,-150 9-22 6,150-9 22-6,-218 5 0 8,218-5 0-7,-241 0 28 6,241 0-28-7,-245 0 14 10,245 0-14-10,-223 0 23 6,223 0-23-5,-184-2 31 3,184 2-31-3,-140-15 34 7,140 15-34-7,-98-7 19 7,98 7-19-6,-50-3 13 2,50 3-13-4,-21-5 5 8,21 5-5-8,-7 0 7 8,7 0-7-8,0 0 2 7,0 0-2-7,15 0 6 8,-15 0-6-8,72 0 19 6,-72 0-19-5,97 8 18 9,-97-8-18-9,108 24 2 5,-108-24-2-4,85 30 0 1,-85-30 0-2,68 30-17 5,-68-30 17-6,48 30-24 9,-48-30 24-9,41 32-47 7,-41-32 47-6,36 30-73 3,-36-30 73-4,23 24-132 9,-23-24 132-9,0 4-158 7,0-4 158-7,0 3-296 10,0-3 296-10</inkml:trace>
    </iact:actionData>
  </iact:action>
  <iact:action type="add" startTime="11898">
    <iact:property name="dataType"/>
    <iact:actionData xml:id="d4">
      <inkml:trace xmlns:inkml="http://www.w3.org/2003/InkML" xml:id="stk4" contextRef="#ctx0" brushRef="#br0">26780 17533 32 0,'0'0'0'2,"0"0"583"1,0 0-583-3,0 0 148 8,0 0-148-7,0 0 172 4,0 0-172-5,0 0 119 9,0 0-119-9,0 0 103 5,0 0-103-5,0 0 83 8,0 0-83-8,0 0 74 8,0 0-74-8,172-70 81 9,-172 70-81-9,30-12 63 6,-30 12-63-5,36-10 51 6,-36 10-51-7,35-10 49 9,-35 10-49-9,39-11 44 7,-39 11-44-7,41-6 43 7,-41 6-43-7,40-5 39 8,-40 5-39-8,44-3 34 7,-44 3-34-6,46-5 36 6,-46 5-36-7,51-5 30 6,-51 5-30-6,54 0 23 8,-54 0-23-8,56-9 17 8,-56 9-17-8,60-3 18 17,-60 3-18-17,60-5 14 0,-60 5-14 0,70-3 14 8,-70 3-14-8,74 0 14 5,-74 0-14-5,80 0 11 8,-80 0-11-7,81-6 9 4,-81 6-9-5,80-6 13 8,-80 6-13-8,76-2 9 8,-76 2-9-8,73-6 7 8,-73 6-7-8,71-3 4 7,-71 3-4-7,65-4 11 6,-65 4-11-5,70-5 9 7,-70 5-9-8,66 0 6 7,-66 0-6-7,74-4 7 7,-74 4-7-6,71-8 5 7,-71 8-5-8,70-1 3 8,-70 1-3-8,64 0 8 8,-64 0-8-8,63-4 6 6,-63 4-6-6,60 0 4 8,-60 0-4-8,61 0 7 10,-61 0-7-9,61 0 9 4,-61 0-9-5,56 0 0 5,-56 0 0-5,60 0 9 9,-60 0-9-8,56 0 2 6,-56 0-2-7,61 0 7 10,-61 0-7-10,59 0 4 4,-59 0-4-3,66 0 3 6,-66 0-3-7,66 0 0 8,-66 0 0-8,70 0 5 8,-70 0-5-7,68 0 5 5,-68 0-5-6,64 0 0 7,-64 0 0-7,59 0 0 7,-59 0 0-7,57 0 0 11,-57 0 0-10,53 0 0 2,-53 0 0-3,57 5 0 8,-57-5 0-8,58 8 0 9,-58-8 0-9,65 0 0 7,-65 0 0-7,68 4 0 6,-68-4 0-5,68 0 0 5,-68 0 0-5,76 0 0 7,-76 0 0-8,69 0 0 7,-69 0 0-6,64 0 0 4,-64 0 0-4,64 0 0 7,-64 0 0-8,58 0 0 8,-58 0 0-8,64 0 0 11,-64 0 0-10,69 0 0 1,-69 0 0-2,64 0 0 9,-64 0 0-8,70 0 0 5,-70 0 0-6,71 0 0 8,-71 0 0-8,69 5 0 7,-69-5 0-7,74 0 0 7,-74 0 0-7,77 7 0 8,-77-7 0-8,77 0 0 8,-77 0 0-8,82 0 0 7,-82 0 0-7,86 0 0 7,-86 0 0-7,93 0 0 9,-93 0 0-9,87 0 0 7,-87 0 0-7,84 0 0 6,-84 0 0-6,77 0 0 8,-77 0 0-8,68 0 0 9,-68 0 0-9,68 0 0 7,-68 0 0-7,65 0 0 5,-65 0 0-5,60 3 0 10,-60-3 0-9,60 5 0 5,-60-5 0-6,60 6 0 10,-60-6 0-10,58 6 0 3,-58-6 0-2,56 3 0 9,-56-3 0-10,51 5 0 6,-51-5 0-6,59 5 0 7,-59-5 0-6,66 7 0 5,-66-7 0-6,71 5 0 7,-71-5 0-6,68 12 0 8,-68-12 0-9,61 7 0 7,-61-7 0-7,56 11 0 7,-56-11 0-6,52 12 0 5,-52-12 0-6,53 8 0 9,-53-8 0-9,49 12 0 6,-49-12 0-6,56 14 0 7,-56-14 0-7,56 5 0 8,-56-5 0-8,68 6 0 8,-68-6 0-8,68 6 0 8,-68-6 0-8,69 1 0 5,-69-1 0-5,69 4 0 12,-69-4 0-12,59 0 0 5,-59 0 0-5,59 0 0 10,-59 0 0-10,54 0 0 3,-54 0 0-2,48 0 0 8,-48 0 0-8,48 0 0 5,-48 0 0-6,39 0 0 10,-39 0 0-10,33 0 0 4,-33 0 0-4,28 3 0 8,-28-3 0-8,13 0-4 9,-13 0 4-9,7 0-17 7,-7 0 17-7,0 0-22 6,0 0 22-6,0 0-42 7,0 0 42-7,0 0-69 10,0 0 69-10,0 0-106 6,0 0 106-6,-1-7-166 6,1 7 166-6,-43-50-182 8,43 50 182-8,-57-61-244 9,57 61 244-9,-31-28-221 7,31 28 221-7,-25-12-520 7,25 12 520-7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6T02:01:18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81">
    <iact:property name="dataType"/>
    <iact:actionData xml:id="d0">
      <inkml:trace xmlns:inkml="http://www.w3.org/2003/InkML" xml:id="stk0" contextRef="#ctx0" brushRef="#br0">5917 11373 658 0,'0'0'0'5,"0"0"186"-4,0 0-186-1,0 0 106 7,0 0-106-7,0 0 57 5,0 0-57-5,0 0 71 7,0 0-71-7,0 0 70 9,0 0-70-9,0 0 45 7,0 0-45-7,0 0 40 7,0 0-40-7,8 15 50 7,-8-15-50-7,0 19 74 8,0-19-74-8,0 22 55 8,0-22-55-8,0 32 39 7,0-32-39-7,0 32 32 7,0-32-32-7,0 40 31 9,0-40-31-9,0 40 29 7,0-40-29-7,0 44 20 7,0-44-20-7,0 42 24 7,0-42-24-7,0 42 12 8,0-42-12-8,0 45 9 8,0-45-9-8,0 42 10 7,0-42-10-7,3 46 9 11,-3-46-9-11,13 45 11 14,-13-45-11-13,14 41 5-1,-14-41-5 0,19 40 14 6,-19-40-14-5,23 39 18 5,-23-39-18-6,20 33 11 7,-20-33-11-6,28 38 8 8,-28-38-8-9,33 31 9 3,-33-31-9-3,32 33 3 10,-32-33-3-10,32 28 3 7,-32-28-3-7,39 32 5 5,-39-32-5-5,41 25 2 10,-41-25-2-9,40 22 3 5,-40-22-3-5,41 20 2 9,-41-20-2-10,36 11 0 6,-36-11 0-5,44 4 0 3,-44-4 0-4,49 0 2 8,-49 0-2-8,52 0-2 12,-52 0 2-12,57 0 0 12,-57 0 0-11,49 0 0-1,-49 0 0 0,54 0 0 9,-54 0 0-8,46 0 1 7,-46 0-1-3,48-10 1-5,-48 10-1 1,43-10 0 4,-43 10 0-4,44-15-2 5,-44 15 2-6,36-22 0 7,-36 22 0-7,41-29 0 8,-41 29 0-8,39-36-3 5,-39 36 3-4,30-45-1 6,-30 45 1-6,35-53-2 7,-35 53 2-8,25-65-1 8,-25 65 1-7,23-61-1 4,-23 61 1-5,17-66 0 8,-17 66 0-7,19-59-2 7,-19 59 2-8,16-55-1 7,-16 55 1-7,16-54-2 6,-16 54 2-6,9-51 0 8,-9 51 0-8,7-53 0 8,-7 53 0-7,4-50-3 5,-4 50 3-5,5-51-2 5,-5 51 2-5,0-54-1 6,0 54 1-7,0-49 0 7,0 49 0-7,0-45-3 8,0 45 3-8,0-43-2 6,0 43 2-6,0-28-1 9,0 28 1-9,0-26-1 7,0 26 1-7,0-16-4 9,0 16 4-9,0-15-1 6,0 15 1-6,0-7-3 7,0 7 3-7,0-7-2 9,0 7 2-9,0-3 0 7,0 3 0-7,0-3-1 7,0 3 1-7,0-2 0 6,0 2 0-6,0-3-1 9,0 3 1-9,0 0-2 8,0 0 2-8,0 0-4 7,0 0 4-7,0 0-3 6,0 0 3-6,0 0 0 8,0 0 0-8,0 0 0 9,0 0 0-9,-8 0-7 6,8 0 7-5,-8 5-10 6,8-5 10-7,-19 30 0 9,19-30 0-9,-26 41 4 6,26-41-4-6,-23 45 1 9,23-45-1-9,-28 47 3 9,28-47-3-9,-23 47 2 6,23-47-2-6,-22 37 0 9,22-37 0-8,-16 34 0 4,16-34 0-5,-9 23 0 8,9-23 0-8,-10 12-1 7,10-12 1-7,0 0 2 7,0 0-2-6,0 0-2 5,0 0 2-6,0 0-5 7,0 0 5-7,0 0-14 9,0 0 14-9,0 0-21 7,0 0 21-7,0-25-17 6,0 25 17-4,0-46 0 5,0 46 0-7,10-52 1 9,-10 52-1-9,16-52 1 8,-16 52-1-8,16-45 1 5,-16 45-1-5,12-34 0 9,-12 34 0-9,13-25-2 8,-13 25 2-8,13-17 0 7,-13 17 0-7,12-10 0 7,-12 10 0-7,7-10 1 10,-7 10-1-9,9-5 2 3,-9 5-2-4,2-2 0 8,-2 2 0-8,2 0 0 6,-2 0 0-6,11 0 4 8,-11 0-4-8,16 0 24 9,-16 0-24-9,25 5 29 10,-25-5-29-9,31 28 3 3,-31-28-3-4,30 34 17 7,-30-34-17-7,23 27 6 7,-23-27-6-7,19 24 1 9,-19-24-1-8,13 17 0 4,-13-17 0-5,9 13-16 6,-9-13 16-6,6 15-42 9,-6-15 42-9,2 10-92 9,-2-10 92-9,0 0-198 5,0 0 198-5,0 0-292 8,0 0 292-8</inkml:trace>
    </iact:actionData>
  </iact:action>
  <iact:action type="add" startTime="5536">
    <iact:property name="dataType"/>
    <iact:actionData xml:id="d1">
      <inkml:trace xmlns:inkml="http://www.w3.org/2003/InkML" xml:id="stk1" contextRef="#ctx0" brushRef="#br0">5770 11612 363 0,'0'0'0'2,"0"0"153"2,0 0-153-4,0 0 144 5,0 0-144-5,0 0 161 9,0 0-161-9,0 0 134 8,0 0-134-8,0 0 87 7,0 0-87-6,0 0 59 6,0 0-59-7,0 0 39 6,0 0-39-5,17 62 39 6,-17-62-39-6,0 0 40 6,0 0-40-7,0 0 49 7,0 0-49-7,3 0 69 7,-3 0-69-7,0 0 58 8,0 0-58-8,0 0 43 8,0 0-43-8,0 0 29 6,0 0-29-6,0 0 20 8,0 0-20-8,0 0 14 8,0 0-14-7,4 0 1 7,-4 0-1-7,7 0 0 4,-7 0 0-5,16-18 0 7,-16 18 0-7,21-32 5 9,-21 32-5-9,19-47 2 10,-19 47-2-10,21-47 1 5,-21 47-1-5,19-44 0 7,-19 44 0-7,16-44 1 9,-16 44-1-9,15-35 0 6,-15 35 0-5,13-24 0 6,-13 24 0-7,4-16-1 12,-4 16 1-12,10-11 0 4,-10 11 0-4,3-3 0 7,-3 3 0-7,0-2 1 7,0 2-1-7,3 0 2 10,-3 0-2-10,0 0 6 8,0 0-6-6,4 0 26 5,-4 0-26-7,13 0 39 8,-13 0-39-1,19 16 48-6,-19-16-48 2,31 41 3 2,-31-41-3-5,30 55 3 7,-30-55-3-2,33 53 10-5,-33-53-10 0,28 52 15 8,-28-52-15-6,20 35 7 7,-20-35-7-4,16 26 0-4,-16-26 0 2,13 13 0-2,-13-13 0 1,7 10-24 6,-7-10 24-7,11 0-82 6,-11 0 82-7,17 0-160 12,-17 0 160-11,6 0-348 0,-6 0 348-1,3-7-882 9,-3 7 882-3</inkml:trace>
    </iact:actionData>
  </iact:action>
  <iact:action type="add" startTime="6771">
    <iact:property name="dataType"/>
    <iact:actionData xml:id="d2">
      <inkml:trace xmlns:inkml="http://www.w3.org/2003/InkML" xml:id="stk2" contextRef="#ctx0" brushRef="#br0">15365 11457 505 0,'0'0'0'3,"0"0"173"-2,0 0-173-1,0 0 174 3,0 0-174-2,0 0 139 5,0 0-139-6,0 0 105 8,0 0-105-7,0 0 99 4,0 0-99-5,0 0 94 9,0 0-94-9,0 0 101 8,0 0-101-8,44-22 74 10,-44 22-74-10,46-3 72 5,-46 3-72-5,67 0 72 7,-67 0-72-7,87 0 54 9,-87 0-54-9,113 0 40 7,-113 0-40-6,132 0 30 5,-132 0-30-6,158 0 28 7,-158 0-28-7,164 0 25 10,-164 0-25-10,166 3 19 12,-166-3-19-12,154 5 19 5,-154-5-19-5,131 5 22 5,-131-5-22-5,111 7 24 9,-111-7-24-9,96 5 22 7,-96-5-22-7,74 6 19 10,-74-6-19-8,53 2 17 1,-53-2-17-3,35 4 14 6,-35-4-14-6,12 0 11 7,-12 0-11-7,0 0 12 6,0 0-12-5,0 0 3 7,0 0-3-8,0 0 0 7,0 0 0-7,-36 5-5 12,36-5 5-12,-93 8-6 4,93-8 6-4,-135 9-1 7,135-9 1-7,-178 8-2 8,178-8 2-8,-193 3-3 7,193-3 3-7,-189 0-2 7,189 0 2-7,-181 0-3 9,181 0 3-9,-152 0-1 7,152 0 1-7,-117 0 0 9,117 0 0-9,-82 0 1 6,82 0-1-6,-49 0 1 7,49 0-1-7,-22 0 0 8,22 0 0-8,-4 0 2 7,4 0-2-7,0 0 0 7,0 0 0-7,13 0 2 7,-13 0-2-7,73-3 1 9,-73 3-1-9,120-8 0 8,-120 8 0-8,165-11 0 6,-165 11 0-6,196-15 0 9,-196 15 0-9,193-16 3 7,-193 16-3-7,172-17 2 9,-172 17-2-9,141-12 2 7,-141 12-2-7,101-8 2 6,-101 8-2-6,73-4 2 8,-73 4-2-8,48 0 1 8,-48 0-1-8,23 0 3 6,-23 0-3-5,7 0 1 6,-7 0-1-7,0 0 0 8,0 0 0-8,0 0-2 8,0 0 2-8,-26 0-2 9,26 0 2-9,-81 10-3 6,81-10 3-5,-121 24 0 9,121-24 0-9,-165 21-4 4,165-21 4-4,-180 17-2 5,180-17 2-5,-176 6-4 4,176-6 4-4,-166 5-1 7,166-5 1-5,-137 2 0 2,137-2 0-4,-103 4 3 6,103-4-3-7,-73 0 0 6,73 0 0-5,-43 0 2 4,43 0-2-5,-18 0 0 10,18 0 0-10,0 0 1 4,0 0-1-4,0 0 1 7,0 0-1-7,21 0 1 9,-21 0-1-9,74 0 8 7,-74 0-8-7,113 5 2 6,-113-5-2-6,143 14 1 9,-143-14-1-9,141 14 2 9,-141-14-2-9,127 14 1 7,-127-14-1-7,100 11 1 10,-100-11-1-10,70 6 2 6,-70-6-2-6,38 3 1 8,-38-3-1-8,17 4 1 6,-17-4-1-6,4 2 0 6,-4-2 0-6,0 3 0 7,0-3 0-7,0 0 0 8,0 0 0-8,0 0-3 8,0 0 3-8,-32 0-6 7,32 0 6-7,-66 0-1 10,66 0 1-10,-94 0 0 6,94 0 0-6,-96 0-1 10,96 0 1-10,-84 0 0 4,84 0 0-4,-61 0 0 10,61 0 0-10,-44 0 0 10,44 0 0-10,-26 0 0 5,26 0 0-5,-14 0 0 10,14 0 0-5,-6 0 0-5,6 0 0 0,0 0-18 8,0 0 18-8,0 0-73 7,0 0 73-7,0 0-107 8,0 0 107-7,0 15-167 4,0-15 167-5,13 15-303 8,-13-15 303-8,20 17-335 7,-20-17 335-6</inkml:trace>
    </iact:actionData>
  </iact:action>
  <iact:action type="add" startTime="9118">
    <iact:property name="dataType"/>
    <iact:actionData xml:id="d3">
      <inkml:trace xmlns:inkml="http://www.w3.org/2003/InkML" xml:id="stk3" contextRef="#ctx0" brushRef="#br0">11356 8801 575 0,'0'0'0'3,"0"0"154"-3,0 0-154 1,0 0 110 5,0 0-110-6,0 0 101 7,0 0-101-7,0 0 70 8,0 0-70-8,0 0 53 6,0 0-53-6,0 0 48 9,0 0-48-9,0 0 48 8,0 0-48-8,16-11 40 8,-16 11-40-7,0-8 33 5,0 8-33-6,0-12 32 7,0 12-32-7,-29-14 24 9,29 14-24-9,-28-11 96 6,28 11-96-6,-27-9 22 8,27 9-22-8,-29-5 25 7,29 5-25-7,-36-3 19 9,36 3-19-9,-31-2 23 6,31 2-23-6,-33 0 16 7,33 0-16-7,-35 0 19 9,35 0-19-9,-32 0 19 7,32 0-19-7,-37 0 17 6,37 0-17-6,-34 0 20 8,34 0-20-7,-42 0 23 7,42 0-23-8,-42 0 14 16,42 0-14-16,-43 2 15 1,43-2-15-1,-47 20 20 6,47-20-20-5,-46 22 22 6,46-22-22-6,-47 23 18 8,47-23-18-4,-44 25 20-5,44-25-20 1,-44 23 14 4,44-23-14-5,-45 25 12 9,45-25-12-9,-40 23 10 7,40-23-10-7,-41 22 12 5,41-22-12-5,-38 19 10 9,38-19-10-9,-36 25 8 8,36-25-8-8,-33 29 8 6,33-29-8-6,-31 33 13 8,31-33-13-8,-26 37 17 9,26-37-17-9,-24 37 14 7,24-37-14-7,-21 36 14 10,21-36-14-10,-19 33 12 6,19-33-12-6,-13 37 11 8,13-37-11-8,-11 34 10 8,11-34-10-7,-12 37 9 5,12-37-9-6,-4 37 7 7,4-37-7-7,-3 42 6 7,3-42-6-7,-4 42 7 10,4-42-7-10,0 47 4 5,0-47-4-5,0 49 7 7,0-49-7-7,0 50 5 7,0-50-5-6,0 49 7 6,0-49-7-7,14 49 7 9,-14-49-7-9,26 52 11 6,-26-52-11-5,31 52 6 6,-31-52-6-7,33 59 10 8,-33-59-10-7,36 52 5 6,-36-52-5-5,41 54 5 3,-41-54-5-4,42 48 3 4,-42-48-3-5,42 43 6 8,-42-43-6-8,46 37 6 9,-46-37-6-9,49 35 4 5,-49-35-4-4,53 32 5 5,-53-32-5-6,59 32 4 9,-59-32-4-9,60 27 3 6,-60-27-3-5,58 22 3 7,-58-22-3-8,59 26 3 7,-59-26-3-6,54 17 3 8,-54-17-3-9,56 14 7 5,-56-14-7-5,55 8 4 7,-55-8-4-7,55 6 3 8,-55-6-3-8,54 6 3 9,-54-6-3-9,43 2 3 6,-43-2-3-6,38 5 3 7,-38-5-3-7,33 6 3 8,-33-6-3-7,27 7 3 6,-27-7-3-7,20 0 5 9,-20 0-5-8,24 0 3 4,-24 0-3-4,29 0 1 7,-29 0-1-6,28 0 0 4,-28 0 0-6,33 0 0 8,-33 0 0-8,42-24 0 4,-42 24 0-3,41-33-1 6,-41 33 1-7,43-34 0 9,-43 34 0-9,48-37 0 8,-48 37 0-8,41-35 0 7,-41 35 0-6,43-30 0 4,-43 30 0-5,37-34 0 10,-37 34 0-10,36-33 1 6,-36 33-1-6,30-39 0 6,-30 39 0-5,26-44 0 6,-26 44 0-6,25-52 0 6,-25 52 0-7,20-64-1 8,-20 64 1-8,21-69-2 6,-21 69 2-6,16-86 0 9,-16 86 0-9,7-92-1 8,-7 92 1-8,7-94-3 6,-7 94 3-6,4-89-1 8,-4 89 1-8,0-81 0 8,0 81 0-8,0-64-2 6,0 64 2-6,0-49 0 8,0 49 0-8,0-39-1 8,0 39 1-7,0-31-1 6,0 31 1-7,-11-29-3 9,11 29 3-9,-16-32-2 6,16 32 2-6,-18-30-2 7,18 30 2-6,-24-34-1 5,24 34 1-6,-29-33-2 9,29 33 2-9,-38-34-1 7,38 34 1-7,-46-32-2 5,46 32 2-4,-58-24-2 7,58 24 2-8,-68-23-3 10,68 23 3-10,-71-18-4 6,71 18 4-6,-77-21-3 6,77 21 3-6,-79-15-1 9,79 15 1-9,-82-18 0 8,82 18 0-8,-77-17-1 7,77 17 1-7,-77-19-1 6,77 19 1-6,-64-15 0 9,64 15 0-9,-56-13 0 7,56 13 0-7,-48-6 0 9,48 6 0-9,-33 0-5 4,33 0 5-3,-31 0-32 8,31 0 32-9,-29 0-49 7,29 0 49-7,-27 36-88 5,27-36 88-4,-21 52-143 8,21-52 143-9,0 21-215 8,0-21 215-8,0 23-388 9,0-23 388-9</inkml:trace>
    </iact:actionData>
  </iact:action>
  <iact:action type="add" startTime="13213">
    <iact:property name="dataType"/>
    <iact:actionData xml:id="d4">
      <inkml:trace xmlns:inkml="http://www.w3.org/2003/InkML" xml:id="stk4" contextRef="#ctx0" brushRef="#br0">21106 11092 760 0,'0'0'0'2,"0"0"169"-2,0 0-169 1,0 0 126 4,0 0-126-5,230 0 157 7,-230 0-157-6,128 0 102 5,-128 0-102-6,169-3 88 7,-169 3-88-7,206-14 75 8,-206 14-75-8,238-23 67 8,-238 23-67-8,246-27 47 8,-246 27-47-8,252-37 26 7,-252 37-26-7,244-37 42 11,-244 37-42-11,235-34 19 4,-235 34-19-3,223-27 22 7,-223 27-22-8,194-17 12 6,-194 17-12-6,160-9 18 9,-160 9-18-9,124 0 16 8,-124 0-16-8,87 0 13 10,-87 0-13-10,51 0 16 2,-51 0-16-2,20 0 14 13,-20 0-14-13,0 0 14 9,0 0-14-3,-37 0 1-6,37 0-1 1,-116 22 2 6,116-22-2-4,-186 34-2 9,186-34 2-7,-256 34 2-3,256-34-2-2,-298 26 0 0,298-26 0 0,-321 13 0 7,321-13 0-6,-325 7 2 7,325-7-2-6,-291 1 3 4,291-1-3 0,-251 7 0-6,251-7 0 0,-202 13 0 8,202-13 0-6,-148 17-4 3,148-17 4-5,-100 14-1 8,100-14 1-3,-59 15-2-5,59-15 2 0,-6 2 0 6,6-2 0-6,16 0 3 8,-16 0-3-7,120 0 1 5,-120 0-1-5,205 0 2 7,-205 0-2-8,274-17 1 5,-274 17-1-5,310-14 2 7,-310 14-2-7,313-8 0 9,-313 8 0-9,264 0-5 7,-264 0 5-7,206 0-1 6,-206 0 1-5,132 0 0 6,-132 0 0-7,74 6 1 9,-74-6-1-9,30 9 1 9,-30-9-1-9,0 13 2 6,0-13-2-5,-35 17 0 5,35-17 0-6,-106 17-2 8,106-17 2-8,-163 19 0 8,163-19 0-8,-189 9 3 6,189-9-3-6,-207 0 1 9,207 0-1-9,-200 0 3 8,200 0-3-8,-178 0 3 5,178 0-3-5,-147 0 4 9,147 0-4-9,-100 0 0 8,100 0 0-7,-55 6 5 5,55-6-5-6,-13 5 9 8,13-5-9-8,3 2 12 5,-3-2-12-5,101 6 27 8,-101-6-27-7,164 9 11 7,-164-9-11-8,213 15 0 7,-213-15 0-7,222 22-2 7,-222-22 2-7,200 30-1 11,-200-30 1-10,157 34-1 7,-157-34 1-8,105 30 0 7,-105-30 0-2,64 27 1-5,-64-27-1 1,26 17 2 5,-26-17-2-6,0 16 1 7,0-16-1-7,-30 14 0 7,30-14 0-7,-87 8 1 7,87-8-1-7,-117 0-1 8,117 0 1-8,-125 0 1 8,125 0-1-7,-129 0 2 4,129 0-2-4,-116 0 2 6,116 0-2-7,-99 0 2 10,99 0-2-10,-82 0 1 7,82 0-1-7,-55 0 1 6,55 0-1-6,-31 3 0 6,31-3 0-6,-10 6-2 9,10-6 2-9,0 11-10 8,0-11 10-8,4 17-63 8,-4-17 63-8,44 26-143 6,-44-26 143-6,56 28-199 7,-56-28 199-7,28 11-247 9,-28-11 247-9,23 17-486 9,-23-17 486-9</inkml:trace>
    </iact:actionData>
  </iact:action>
  <iact:action type="add" startTime="16889">
    <iact:property name="dataType"/>
    <iact:actionData xml:id="d5">
      <inkml:trace xmlns:inkml="http://www.w3.org/2003/InkML" xml:id="stk5" contextRef="#ctx0" brushRef="#br0">4900 17263 51 0,'0'0'0'3,"0"0"86"1,0 0-86-4,0 0 92 7,0 0-92-7,0 0 55 5,0 0-55-4,0 0 32 6,0 0-32-7,0 0 34 7,0 0-34-7,0 0 40 8,0 0-40-8,0 0 34 7,0 0-34-7,-94 8 15 7,94-8-15-7,-32 0 2 8,32 0-2-7,-38 0 1 6,38 0-1-7,-33 3 1 7,33-3-1-7,-34 6 3 7,34-6-3-6,-33 8 43 7,33-8-43-8,-23 7 67 8,23-7-67-8,-28 7 84 7,28-7-84-7,-23 6 82 8,23-6-82-8,-14 0 61 7,14 0-61-7,-13 6 59 7,13-6-59-7,-11 0 59 6,11 0-59-5,-5 0 68 7,5 0-68-8,-8 5 76 9,8-5-76-9,0 0 84 10,0 0-84-10,-3 0 90 4,3 0-90-4,0 6 84 7,0-6-84-7,0 0 88 9,0 0-88-9,0 0 90 9,0 0-90-9,0 0 76 7,0 0-76-6,0 0 73 5,0 0-73-6,3 0 62 7,-3 0-62-7,34 0 55 8,-34 0-55-7,43 0 43 3,-43 0-43-3,57 0 43 6,-57 0-43-7,71-6 36 8,-71 6-36-7,90-14 32 6,-90 14-32-7,104-10 28 14,-104 10-28-14,117-7 19 0,-117 7-19 0,131-8 16 9,-131 8-16-9,136 0 15 8,-136 0-15-8,129 0 13 7,-129 0-13-7,118 0 11 7,-118 0-11-7,92 8 19 8,-92-8-19-7,80 12 14 6,-80-12-14-7,59 14 6 6,-59-14-6-5,42 5 5 5,-42-5-5-5,31 6 0 8,-31-6 0-9,20 0 0 7,-20 0 0-7,9 0-8 5,-9 0 8-5,4 0-27 8,-4 0 27-8,0 0-66 9,0 0 66-9,0 0-129 7,0 0 129-7,0 0-214 6,0 0 214-6,0 0-335 9,0 0 335-9,-21 0-723 9,21 0 723-9</inkml:trace>
    </iact:actionData>
  </iact:action>
  <iact:action type="add" startTime="18065">
    <iact:property name="dataType"/>
    <iact:actionData xml:id="d6">
      <inkml:trace xmlns:inkml="http://www.w3.org/2003/InkML" xml:id="stk6" contextRef="#ctx0" brushRef="#br0">11850 17297 462 0,'0'0'0'1,"0"0"229"4,0 0-229-5,0 0 174 7,0 0-174-7,0 0 164 8,0 0-164-8,0 0 131 8,0 0-131-8,0 0 129 8,0 0-129-8,0 0 127 6,0 0-127-6,0 0 98 7,0 0-98-7,129 28 100 9,-129-28-100-9,64 0 89 8,-64 0-89-8,77 0 74 7,-77 0-74-7,96 0 55 7,-96 0-55-7,104 0 42 7,-104 0-42-7,123 0 33 8,-123 0-33-7,128-6 25 4,-128 6-25-4,130-5 16 7,-130 5-16-7,134 0 15 11,-134 0-15-12,117 0 14 6,-117 0-14-6,100 0 13 6,-100 0-13-5,81 17 10 6,-81-17-10-7,54 13 1 8,-54-13-1-7,37 5 3 5,-37-5-3-5,21 4 0 11,-21-4 0-11,14 0-5-1,-14 0 5 0,5 0-34 8,-5 0 34-8,0 0-77 9,0 0 77-9,0 0-136 4,0 0 136-4,0 0-211 9,0 0 211-9,0 0-302 8,0 0 302-8,0 0-600 8,0 0 600-8</inkml:trace>
    </iact:actionData>
  </iact:action>
  <iact:action type="add" startTime="19058">
    <iact:property name="dataType"/>
    <iact:actionData xml:id="d7">
      <inkml:trace xmlns:inkml="http://www.w3.org/2003/InkML" xml:id="stk7" contextRef="#ctx0" brushRef="#br0">18752 17295 506 0,'0'0'0'2,"0"0"202"3,0 0-202-5,0 0 194 5,0 0-194-4,0 0 165 4,0 0-165-5,0 0 137 8,0 0-137-8,0 0 112 7,0 0-112-7,0 0 106 6,0 0-106-6,0 0 91 9,0 0-91-9,66-7 61 10,-66 7-61-10,45 0 41 7,-45 0-41-6,64 0 39 4,-64 0-39-5,85-20 38 7,-85 20-38-7,102-10 41 8,-102 10-41-8,126-15 38 8,-126 15-38-7,145-5 39 7,-145 5-39-8,154-5 24 7,-154 5-24-7,145 0 24 16,-145 0-24-16,132 0 11 1,-132 0-11-1,108 0 7 6,-108 0-7-6,84 5 0 7,-84-5 0-7,63 20 0 8,-63-20 0-8,40 10 0 8,-40-10 0-7,21 6-25 5,-21-6 25-5,13 0-92 6,-13 0 92-7,0 0-169 7,0 0 169-7,0 0-317 7,0 0 317-6,-8 0-577 4,8 0 577-4</inkml:trace>
    </iact:actionData>
  </iact:action>
  <iact:action type="add" startTime="19948">
    <iact:property name="dataType"/>
    <iact:actionData xml:id="d8">
      <inkml:trace xmlns:inkml="http://www.w3.org/2003/InkML" xml:id="stk8" contextRef="#ctx0" brushRef="#br0">26009 17258 526 0,'0'0'0'1,"0"0"219"5,0 0-219-6,0 0 181 8,0 0-181-7,0 0 140 3,0 0-140-4,0 0 98 7,0 0-98-6,0 0 96 6,0 0-96-6,164-7 90 6,-164 7-90-7,73-10 86 7,-73 10-86-7,84-8 67 7,-84 8-67-6,100-12 66 6,-100 12-66-7,114-5 48 9,-114 5-48-9,126-3 37 7,-126 3-37-7,128 0 19 7,-128 0-19-7,126 0 11 8,-126 0-11-8,112 0 8 10,-112 0-8-10,87 11 0 4,-87-11 0-3,69 19-1 6,-69-19 1-7,42 15-3 8,-42-15 3-8,25 5-34 10,-25-5 34-10,7 0-113 5,-7 0 113-4,0 0-207 8,0 0 207-9,0 0-361 4,0 0 361-4,-3 0-858 9,3 0 858-9</inkml:trace>
    </iact:actionData>
  </iact:action>
  <iact:action type="add" startTime="20574">
    <iact:property name="dataType"/>
    <iact:actionData xml:id="d9">
      <inkml:trace xmlns:inkml="http://www.w3.org/2003/InkML" xml:id="stk9" contextRef="#ctx0" brushRef="#br0">31315 16549 508 0,'0'0'0'2,"0"0"152"-2,0 0-152 0,165 51 208 8,-165-51-208-8,27 9 160 8,-27-9-160-8,9 10 111 6,-9-10-111-5,0 7 104 6,0-7-104-7,0 5 49 10,0-5-49-9,-69 0 17 5,69 0-17-6,-128 0 21 6,128 0-21-6,-180 0 55 7,180 0-55-7,-219 0 47 8,219 0-47-8,-233-22 23 9,233 22-23-9,-228-22 32 5,228 22-32-5,-211-13 20 9,211 13-20-9,-186-4 17 7,186 4-17-7,-152 0 10 9,152 0-10-9,-114 0 10 5,114 0-10-4,-83 0 5 13,83 0-5-14,-49 0 5 1,49 0-5 0,-15 7 8 7,15-7-8-8,0 10 16 5,0-10-16-5,55 13 42 11,-55-13-42-11,116 17 32 8,-116-17-32-7,173 19 2 6,-173-19-2-7,208 25 1 5,-208-25-1-5,241 20 0 8,-241-20 0-8,254 26 2 8,-254-26-2-8,233 17 2 8,-233-17-2-7,197 18 2 5,-197-18-2-6,147 21 11 7,-147-21-11-7,87 9 20 8,-87-9-20-7,43 8 21 6,-43-8-21-7,13 9 23 4,-13-9-23-4,0 5 4 8,0-5-4-8,-54 0 0 10,54 0 0-10,-117 0-1 7,117 0 1-7,-171 0-3 6,171 0 3-6,-210 0 3 10,210 0-3-9,-216-31 0 5,216 31 0-6,-205-26 0 8,205 26 0-8,-172-22 2 4,172 22-2-4,-133-14 1 11,133 14-1-10,-87-6 3 7,87 6-3-8,-44-2 2 12,44 2-2-8,-17-3 2-4,17 3-2 2,0 0 4 4,0 0-4-6,35 0 8 7,-35 0-8-7,97 0 27 7,-97 0-27-3,153 0 4-3,-153 0-4-1,197 0 0 6,-197 0 0-5,212 0 0 7,-212 0 0-7,210 0 0 5,-210 0 0-6,171 0 2 7,-171 0-2-7,121 0 1 7,-121 0-1-6,72 11 2 8,-72-11-2-9,28 11 1 6,-28-11-1-6,0 8 3 6,0-8-3-5,0 13 0 6,0-13 0-7,-80 13-2 8,80-13 2-8,-123 17-3 9,123-17 3-9,-168 6 0 5,168-6 0-5,-186 5-1 7,186-5 1-6,-177 0 0 6,177 0 0-6,-161 0 2 7,161 0-2-8,-124 0 1 7,124 0-1-6,-92 0 1 7,92 0-1-7,-53 0 8 5,53 0-8-6,-21 0 8 6,21 0-8-6,0 0 9 8,0 0-9-8,25 0 16 7,-25 0-16-6,91 3 32 8,-91-3-32-9,138 12 6 6,-138-12-6-6,168 10 2 6,-168-10-2-6,170 20 1 8,-170-20-1-8,152 25 0 9,-152-25 0-9,113 20 1 8,-113-20-1-8,67 19 2 5,-67-19-2-5,30 12 0 9,-30-12 0-9,0 14 0 6,0-14 0-6,-20 15-1 10,20-15 1-10,-77 15-3 5,77-15 3-5,-113 23-3 8,113-23 3-7,-128 8-1 6,128-8 1-7,-120 6 0 8,120-6 0-8,-98 6 0 6,98-6 0-5,-73 0 1 6,73 0-1-6,-41 0 1 6,41 0-1-7,-23 6 1 8,23-6-1-7,-3 0 0 5,3 0 0-6,0 0 1 6,0 0-1-6,8 0 4 10,-8 0-4-10,56 0 2 7,-56 0-2-7,73 0 0 6,-73 0 0-6,74 5 0 7,-74-5 0-7,59 4 0 10,-59-4 0-10,41 2-3 7,-41-2 3-7,17 2-9 6,-17-2 9-5,9 0-32 5,-9 0 32-6,0 0-86 8,0 0 86-8,0 0-135 10,0 0 135-10,-9 0-194 5,9 0 194-5,-20 0-269 8,20 0 269-7,-28 0-364 7,28 0 364-8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6T02:19:15.88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4886">
    <iact:property name="dataType"/>
    <iact:actionData xml:id="d0">
      <inkml:trace xmlns:inkml="http://www.w3.org/2003/InkML" xml:id="stk0" contextRef="#ctx0" brushRef="#br0">4753 2801 773 0,'0'0'0'3,"0"0"209"-2,0 0-209-1,0 0 121 5,0 0-121-5,0 0 82 9,0 0-82-8,0 0 70 6,0 0-70-7,0 0 44 7,0 0-44-7,0 0 45 6,0 0-45-6,0 0 38 9,0 0-38-9,8 0 31 7,-8 0-31-7,0 0 39 9,0 0-39-9,-8-17 51 6,8 17-51-6,-24-17 52 7,24 17-52-7,-26-13 41 8,26 13-41-8,-26-14 36 9,26 14-36-9,-21-11 34 5,21 11-34-5,-20-9 30 9,20 9-30-9,-23-10 22 8,23 10-22-8,-28-5 19 7,28 5-19-7,-33-8 16 6,33 8-16-6,-33-5 21 8,33 5-21-8,-34-6 11 9,34 6-11-9,-33-3 9 7,33 3-9-6,-31-3 10 5,31 3-10-6,-33-2 6 7,33 2-6-7,-38 0 7 9,38 0-7-9,-39 0 4 8,39 0-4-8,-40 0 7 7,40 0-7-7,-37 0 2 7,37 0-2-7,-37 0 2 9,37 0-2-9,-34 0 1 8,34 0-1-8,-33 0 0 5,33 0 0-5,-32 0 0 8,32 0 0-8,-29 0 2 9,29 0-2-9,-32 0-1 8,32 0 1-8,-30 0 1 5,30 0-1-5,-35 0 2 10,35 0-2-10,-29 0 1 6,29 0-1-6,-30 0 2 9,30 0-2-9,-28 0 1 6,28 0-1-6,-29 0 3 8,29 0-3-7,-27 5 5 6,27-5-5-7,-32 9 4 7,32-9-4-6,-28 8 6 5,28-8-6-6,-24 10 1 6,24-10-1-6,-29 7 4 10,29-7-4-10,-24 5 2 7,24-5-2-7,-20 7 1 7,20-7-1-7,-23 2 0 8,23-2 0-8,-18 6 3 7,18-6-3-7,-23 3 0 7,23-3 0-6,-17 6 0 6,17-6 0-7,-23 2 2 7,23-2-2-7,-19 6 3 8,19-6-3-8,-18 5 2 8,18-5-2-8,-23 6 1 6,23-6-1-6,-17 2 1 13,17-2-1-13,-19 7 1 5,19-7-1-5,-22 2 0 6,22-2 0-6,-19 8 1 6,19-8-1-6,-23 7 0 9,23-7 0-9,-17 10 1 8,17-10-1-8,-23 9 0 7,23-9 0-7,-25 9 1 7,25-9-1-6,-20 9 0 4,20-9 0-4,-26 10 2 9,26-10-2-10,-22 7 0 6,22-7 0-6,-22 13 0 6,22-13 0-6,-19 8-1 10,19-8 1-10,-20 9 0 7,20-9 0-7,-14 8 2 7,14-8-2-7,-16 9 0 6,16-9 0-6,-15 5 0 9,15-5 0-9,-16 5 0 7,16-5 0-7,-11 7-1 10,11-7 1-10,-16 5 1 4,16-5-1-4,-13 6 1 8,13-6-1-8,-13 4 0 8,13-4 0-8,-11 3 0 8,11-3 0-8,-4 3 1 7,4-3-1-7,-6 0 0 8,6 0 0-8,-8 0 0 7,8 0 0-6,-5 0 0 6,5 0 0-7,-7 4 0 7,7-4 0-7,-13 3 1 7,13-3-1-7,-13 5 1 10,13-5-1-10,-15 9 0 6,15-9 0-6,-21 10 0 6,21-10 0-6,-24 12 1 8,24-12-1-8,-17 13 1 8,17-13-1-8,-23 9 0 9,23-9 0-9,-18 11 0 5,18-11 0-5,-18 12 1 8,18-12-1-8,-24 14 0 9,24-14 0-9,-24 14 0 8,24-14 0-8,-21 14 0 6,21-14 0-6,-23 13 0 7,23-13 0-7,-17 16 1 10,17-16-1-10,-16 11 0 6,16-11 0-6,-12 14 2 7,12-14-2-6,-16 16 1 5,16-16-1-6,-16 17 1 8,16-17-1-7,-16 24 1 6,16-24-1-7,-20 27 0 8,20-27 0-8,-14 25 2 7,14-25-2-7,-15 25 0 9,15-25 0-9,-16 24 1 7,16-24-1-7,-13 21 0 6,13-21 0-6,-13 23 0 8,13-23 0-8,-10 28 0 8,10-28 0-8,-7 28 1 8,7-28-1-8,-7 27 1 5,7-27-1-5,-6 31 2 9,6-31-2-9,-3 30 0 7,3-30 0-7,-5 36 0 10,5-36 0-10,-2 35 1 4,2-35-1-4,0 43 4 8,0-43-4-8,0 41 0 9,0-41 0-9,0 44 4 8,0-44-4-8,0 38 1 6,0-38-1-6,0 37 0 7,0-37 0-7,2 34 1 9,-2-34-1-9,24 31 1 8,-24-31-1-8,27 34 0 7,-27-34 0-7,34 33 2 7,-34-33-2-7,37 34 3 8,-37-34-3-8,42 34 0 7,-42-34 0-7,42 31-1 7,-42-31 1-7,44 30 0 8,-44-30 0-8,45 29 0 8,-45-29 0-8,40 28 1 7,-40-28-1-7,38 28 1 6,-38-28-1-6,38 26 0 9,-38-26 0-9,34 22 0 7,-34-22 0-7,34 16 1 9,-34-16-1-9,45 14 0 5,-45-14 0-5,52 10 0 9,-52-10 0-9,67 10 1 8,-67-10-1-8,84 9 1 7,-84-9-1-7,94 9 0 7,-94-9 0-7,100 13 1 7,-100-13-1-7,97 13 1 10,-97-13-1-10,88 13 0 7,-88-13 0-7,86 14 3 7,-86-14-3-7,71 11 2 6,-71-11-2-6,71 11 2 10,-71-11-2-10,70 8 3 6,-70-8-3-6,71 7 0 6,-71-7 0-6,76 5 1 9,-76-5-1-9,80 6 2 8,-80-6-2-8,90 6 1 8,-90-6-1-8,91 1 0 5,-91-1 0-5,90 6 0 9,-90-6 0-9,80 4 0 8,-80-4 0-8,71 0-1 9,-71 0 1-9,67 0 0 4,-67 0 0-4,63 0-1 10,-63 0 1-9,60 0-2 4,-60 0 2-4,55 0-2 6,-55 0 2-7,57-10-1 7,-57 10 1-7,56-10 0 8,-56 10 0-8,59-15 0 8,-59 15 0-8,57-13 0 8,-57 13 0-8,58-17 0 6,-58 17 0-6,54-17 0 8,-54 17 0-8,53-17 1 9,-53 17-1-9,47-19 0 7,-47 19 0-7,40-15-1 5,-40 15 1-5,41-13 0 8,-41 13 0-8,32-17 0 9,-32 17 0-9,29-15 0 6,-29 15 0-6,27-20 0 7,-27 20 0-7,28-22-1 8,-28 22 1-7,29-22-1 6,-29 22 1-7,27-29-1 10,-27 29 1-9,28-33 0 2,-28 33 0-3,30-37 0 8,-30 37 0-8,37-39 0 9,-37 39 0-9,33-45 0 8,-33 45 0-8,30-46-2 6,-30 46 2-6,28-44 0 8,-28 44 0-8,23-48-2 8,-23 48 2-8,17-51 0 8,-17 51 0-8,13-58-2 8,-13 58 2-8,11-71-1 5,-11 71 1-4,5-79 0 10,-5 79 0-11,0-84-3 4,0 84 3-4,0-81-2 7,0 81 2-7,0-74 0 8,0 74 0-8,-5-67-3 8,5 67 3-8,-31-59-2 8,31 59 2-8,-45-50-4 6,45 50 4-6,-52-51 0 8,52 51 0-8,-68-48-4 7,68 48 4-7,-86-54-1 9,86 54 1-9,-100-58 1 5,100 58-1-5,-107-65 0 8,107 65 0-7,-111-72 0 7,111 72 0-8,-103-80 0 8,103 80 0-7,-96-75-1 4,96 75 1-4,-86-68-10 5,86 68 10-6,-66-50-22 8,66 50 22-8,-41-28-68 6,41 28 68-6,-20-3-100 10,20 3 100-10,-13 0-143 6,13 0 143-6,0 14-185 9,0-14 185-8,0 31-332 3,0-31 332-3</inkml:trace>
    </iact:actionData>
  </iact:action>
  <iact:action type="add" startTime="6902">
    <iact:property name="dataType"/>
    <iact:actionData xml:id="d1">
      <inkml:trace xmlns:inkml="http://www.w3.org/2003/InkML" xml:id="stk1" contextRef="#ctx0" brushRef="#br0">9685 2934 467 0,'0'0'0'1,"0"0"202"2,0 0-202-3,0 0 113 8,0 0-113-8,0 0 99 8,0 0-99-8,0 0 81 9,0 0-81-8,0 0 99 2,0 0-99-3,0 0 72 9,0 0-72-9,0 0 62 8,0 0-62-8,-160 3 56 8,160-3-56-8,-56 0 56 6,56 0-56-6,-57 0 51 8,57 0-51-8,-64 0 42 8,64 0-42-8,-58 0 29 9,58 0-29-9,-62 0 24 7,62 0-24-5,-61 0 9 3,61 0-9-4,-61 0 7 5,61 0-7-6,-66 2 3 6,66-2-3-6,-70 3 6 9,70-3-6-9,-64 5 5 8,64-5-5-8,-65 7 6 9,65-7-6-9,-62 7 4 6,62-7-4-5,-65 10 3 5,65-10-3-6,-58 7 9 7,58-7-9-7,-64 8 11 9,64-8-11-8,-61 13 8 7,61-13-8-8,-60 19 3 4,60-19-3-4,-56 20 4 8,56-20-4-8,-51 22 8 9,51-22-8-9,-45 25 12 10,45-25-12-10,-39 25 12 8,39-25-12-8,-40 29 15 3,40-29-15-2,-34 27 13 7,34-27-13-8,-39 35 15 11,39-35-15-10,-33 34 14 3,33-34-14-4,-31 33 13 6,31-33-13-6,-27 34 8 8,27-34-8-8,-29 34 8 8,29-34-8-8,-22 33 4 5,22-33-4-4,-22 39 2 7,22-39-2-8,-20 42 7 8,20-42-7-8,-7 42 10 8,7-42-10-8,-8 54 8 6,8-54-8-6,0 60 9 8,0-60-9-8,0 64 7 7,0-64-7-7,0 67 11 9,0-67-11-9,0 68 6 5,0-68-6-5,14 61 12 9,-14-61-12-8,21 57 9 6,-21-57-9-7,26 50 12 8,-26-50-12-8,37 45 8 5,-37-45-8-4,40 41 11 7,-40-41-11-8,44 40 3 8,-44-40-3-8,46 41 2 8,-46-41-2-8,48 35 7 6,-48-35-7-5,48 34 1 6,-48-34-1-7,55 31 7 7,-55-31-7-6,61 26 4 4,-61-26-4-4,74 21 4 11,-74-21-4-12,79 16 2 7,-79-16-2-6,92 11 0 4,-92-11 0-5,97 2 1 7,-97-2-1-7,95 3 0 5,-95-3 0-5,95 0 1 8,-95 0-1-7,94 0 1 10,-94 0-1-11,93 0 1 6,-93 0-1-6,92 0 0 5,-92 0 0-4,96 0 4 6,-96 0-4-7,100 0 1 8,-100 0-1-7,97 2 1 3,-97-2-1-4,93 0 0 9,-93 0 0-9,91 0-2 8,-91 0 2-8,86 0-1 8,-86 0 1-8,75 0 0 7,-75 0 0-7,74 0-1 7,-74 0 1-7,67 0-1 8,-67 0 1-8,61 0 0 9,-61 0 0-9,52 0-1 4,-52 0 1-3,56-2 0 7,-56 2 0-8,54-9 0 9,-54 9 0-9,64-6 1 7,-64 6-1-6,59-7 0 6,-59 7 0-7,64-11 1 5,-64 11-1-5,61-12 0 9,-61 12 0-9,59-14 0 8,-59 14 0-8,58-20-2 9,-58 20 2-9,54-18-1 4,-54 18 1-3,54-22-1 11,-54 22 1-10,46-19-1 1,-46 19 1-3,43-13 0 7,-43 13 0-7,44-15 0 6,-44 15 0-6,43-13 1 11,-43 13-1-11,44-12 1 7,-44 12-1-6,45-14 1 3,-45 14-1-4,43-15 0 8,-43 15 0-8,37-19-1 7,-37 19 1-7,36-17-1 9,-36 17 1-9,27-17 0 7,-27 17 0-7,29-13-2 5,-29 13 2-5,21-15 0 12,-21 15 0-10,23-17-1 2,-23 17 1-4,20-20 0 7,-20 20 0-7,23-21 0 6,-23 21 0-6,22-29-1 7,-22 29 1-7,22-37-2 9,-22 37 2-9,17-45 0 5,-17 45 0-5,10-56-3 8,-10 56 3-7,3-69-1 6,-3 69 1-7,0-88-3 9,0 88 3-9,0-95-2 5,0 95 2-5,0-98-1 9,0 98 1-9,-23-96-2 8,23 96 2-8,-41-82 0 8,41 82 0-8,-56-73-3 8,56 73 3-8,-70-70-1 6,70 70 1-6,-75-70-1 8,75 70 1-8,-77-68-1 9,77 68 1-9,-82-64-2 4,82 64 2-4,-74-54-1 9,74 54 1-9,-77-43-3 8,77 43 3-8,-84-25-7 8,84 25 7-8,-96-7-13 8,96 7 13-8,-112 0-10 6,112 0 10-6,-121 0-5 8,121 0 5-8,-119 22-11 8,119-22 11-8,-115 36-33 4,115-36 33-3,-103 43-74 8,103-43 74-9,-94 45-115 8,94-45 115-7,-80 45-201 5,80-45 201-5,-11 17-283 4,11-17 283-5,-4 7-927 8,4-7 927-8</inkml:trace>
    </iact:actionData>
  </iact:action>
  <iact:action type="add" startTime="8490">
    <iact:property name="dataType"/>
    <iact:actionData xml:id="d2">
      <inkml:trace xmlns:inkml="http://www.w3.org/2003/InkML" xml:id="stk2" contextRef="#ctx0" brushRef="#br0">15255 2967 41 0,'0'0'0'1,"0"0"522"4,0 0-522-5,0 0 139 7,0 0-139-7,0 0 137 9,0 0-137-9,0 0 113 6,0 0-113-6,0 0 66 9,0 0-66-9,0 0 64 6,0 0-64-6,0 0 73 9,0 0-73-9,18 0 60 6,-18 0-60-6,-28 0 68 8,28 0-68-8,-36-6 57 8,36 6-57-8,-38-10 38 8,38 10-38-7,-43-9 25 4,43 9-25-5,-48-5 22 8,48 5-22-8,-52 0 16 8,52 0-16-8,-54 0 9 7,54 0-9-6,-55 0 8 5,55 0-8-6,-65 0 7 7,65 0-7-7,-60 0 5 8,60 0-5-8,-61 5 9 11,61-5-9-11,-66 17 7 7,66-17-7-7,-61 19 9 6,61-19-9-6,-65 21 15 8,65-21-15-8,-60 19 9 8,60-19-9-7,-59 22 10 3,59-22-10-4,-54 20 8 9,54-20-8-9,-51 17 4 8,51-17-4-8,-53 13 2 8,53-13-2-8,-48 17 4 7,48-17-4-7,-55 17 2 6,55-17-2-5,-49 23 4 7,49-23-4-7,-48 28 6 5,48-28-6-5,-45 34 10 5,45-34-10-6,-42 39 11 8,42-39-11-8,-41 39 12 8,41-39-12-8,-30 46 9 8,30-46-9-8,-28 50 8 6,28-50-8-6,-29 56 13 8,29-56-13-8,-23 62 10 7,23-62-10-7,-20 65 8 9,20-65-8-9,-21 67 4 13,21-67-4-11,-15 64 5 1,15-64-5-3,-11 63 6 4,11-63-6-3,-4 53 12 6,4-53-12-7,0 46 12 4,0-46-12-3,0 45 10 10,0-45-10-11,23 41 8 8,-23-41-8-8,44 45 6 6,-44-45-6-6,56 43 10 7,-56-43-10-7,61 36 0 5,-61-36 0-5,77 34 7 10,-77-34-7-10,87 28 1 8,-87-28-1-8,100 22 2 5,-100-22-2-5,101 22 1 10,-101-22-1-10,100 21 3 6,-100-21-3-5,93 19 3 7,-93-19-3-8,86 20 1 5,-86-20-1-5,75 19 4 9,-75-19-4-9,73 20 4 8,-73-20-4-8,63 13 4 8,-63-13-4-8,66 12 0 6,-66-12 0-6,60 8 0 11,-60-8 0-11,67 7 0 5,-67-7 0-5,73 0 0 8,-73 0 0-8,75 0 0 6,-75 0 0-6,83 0 0 10,-83 0 0-9,87 0 1 6,-87 0-1-7,88 0 1 5,-88 0-1-5,84 0 2 8,-84 0-2-8,80 0 2 7,-80 0-2-7,77-7 8 8,-77 7-8-7,72-3 5 5,-72 3-5-6,68-1 8 7,-68 1-8-7,70-6 4 8,-70 6-4-8,61-6 2 8,-61 6-2-8,66-5 1 8,-66 5-1-8,61-7 1 5,-61 7-1-5,57-8 1 9,-57 8-1-8,59-9 2 5,-59 9-2-5,57-13-1 7,-57 13 1-8,56-14 1 5,-56 14-1-4,52-13 0 10,-52 13 0-11,50-13 1 7,-50 13-1-6,49-11 1 5,-49 11-1-5,42-8 1 3,-42 8-1-4,44-9 1 7,-44 9-1-7,44-8-1 9,-44 8 1-9,41-5 2 8,-41 5-2-8,41-10-3 5,-41 10 3-5,37-10 3 12,-37 10-3-11,34-8-3 7,-34 8 3-8,32-12 0 3,-32 12 0-3,31-12 0 6,-31 12 0-6,29-10 0 8,-29 10 0-8,24-17-2 8,-24 17 2-8,27-17-1 9,-27 17 1-9,29-26-1 5,-29 26 1-5,28-31-2 8,-28 31 2-8,33-34-6 8,-33 34 6-8,23-36-1 8,-23 36 1-8,23-36-3 6,-23 36 3-5,25-37-1 8,-25 37 1-9,17-37-4 7,-17 37 4-7,16-36-3 9,-16 36 3-9,21-38-1 5,-21 38 1-5,16-30-1 10,-16 30 1-4,11-24-2-4,-11 24 2-2,12-27-1 6,-12 27 1-5,10-21 0 4,-10 21 0-4,7-29 0 6,-7 29 0-7,6-33-2 8,-6 33 2-8,0-39-3 8,0 39 3-8,0-46 0 5,0 46 0-5,0-50-5 10,0 50 5-10,0-59-3 7,0 59 3-7,-13-62-14 8,13 62 14-8,-26-59-8 5,26 59 8-5,-23-51-3 8,23 51 3-8,-25-41-1 10,25 41 1-9,-32-41-1 10,32 41 1-11,-35-32-2 0,35 32 2 0,-42-32 0 11,42 32 0-11,-43-30 0 6,43 30 0-6,-52-29-2 9,52 29 2-9,-57-25 0 4,57 25 0-3,-61-25 0 7,61 25 0-8,-68-17 1 8,68 17-1-8,-68-20 2 8,68 20-2-8,-67-15 2 7,67 15-2-7,-69-14 0 6,69 14 0-6,-71-13 2 10,71 13-2-9,-67-12 3 4,67 12-3-5,-67-5 4 6,67 5-4-6,-58-5 2 9,58 5-2-9,-59-7 2 8,59 7-2-8,-61-5 3 8,61 5-3-8,-56-3 2 6,56 3-2-6,-57-2 3 7,57 2-3-7,-48-3 1 8,48 3-1-8,-46 0 5 8,46 0-5-8,-49 0 3 5,49 0-3-4,-41 0 4 9,41 0-4-10,-46 0 4 6,46 0-4-6,-43 0 2 8,43 0-2-8,-43-2 4 6,43 2-4-5,-49-4 2 6,49 4-2-7,-44-4 3 8,44 4-3-8,-43-4 2 8,43 4-2-8,-44-5 3 6,44 5-3-6,-40-7 3 8,40 7-3-8,-44-6 4 9,44 6-4-9,-46 0 5 7,46 0-5-7,-44 0 2 6,44 0-2-6,-43 0 1 9,43 0-1-9,-49 0 0 7,49 0 0-7,-41 5-2 8,41-5 2-7,-35 21-4 4,35-21 4-5,-36 28-28 9,36-28 28-9,-32 32-69 8,32-32 69-8,-25 30-138 8,25-30 138-8,-23 32-195 5,23-32 195-4,-4 11-293 7,4-11 293-8,0 8-629 8,0-8 629-8</inkml:trace>
    </iact:actionData>
  </iact:action>
  <iact:action type="add" startTime="10599">
    <iact:property name="dataType"/>
    <iact:actionData xml:id="d3">
      <inkml:trace xmlns:inkml="http://www.w3.org/2003/InkML" xml:id="stk3" contextRef="#ctx0" brushRef="#br0">4355 5016 255 0,'0'0'0'1,"0"0"390"3,0 0-390-4,0 0 109 7,0 0-109-7,0 0 81 6,0 0-81-6,0 0 122 8,0 0-122-8,0 0 96 9,0 0-96-9,0 0 57 7,0 0-57-6,0 0 51 5,0 0-51-6,-187-78 51 9,187 78-51-8,-54-7 41 7,54 7-41-8,-56 0 46 8,56 0-46-8,-58 0 34 5,58 0-34-5,-58 0 31 6,58 0-31-6,-66 0 18 9,66 0-18-9,-60 0 20 7,60 0-20-7,-63 0 9 6,63 0-9-6,-61 0 12 9,61 0-12-9,-58 0 8 7,58 0-8-7,-56 9 14 9,56-9-14-8,-57 15 14 3,57-15-14-4,-49 13 22 15,49-13-22-15,-49 17 18 3,49-17-18-3,-52 11 16 8,52-11-16-8,-40 11 12 6,40-11-12-5,-37 12 8 5,37-12-8-6,-35 5 6 9,35-5-6-9,-32 6 4 8,32-6-4-8,-27 2 6 7,27-2-6-7,-27 4 4 7,27-4-4-7,-20 5 6 8,20-5-6-8,-19 3 3 9,19-3-3-9,-20 3 4 7,20-3-4-7,-17 2 5 5,17-2-5-5,-24 3 3 9,24-3-3-9,-17 5 7 7,17-5-7-7,-26 10 3 6,26-10-3-6,-20 11 9 8,20-11-9-8,-28 15 7 8,28-15-7-8,-23 13 7 8,23-13-7-8,-29 17 5 6,29-17-5-6,-20 15 1 10,20-15-1-10,-25 17 3 6,25-17-3-6,-29 19 0 8,29-19 0-8,-25 18 5 6,25-18-5-6,-26 20 1 9,26-20-1-9,-20 24 1 7,20-24-1-7,-25 21 0 9,25-21 0-9,-23 26 3 6,23-26-3-6,-22 25 1 8,22-25-1-8,-14 29 3 11,14-29-3-10,-16 30 2 3,16-30-2-3,-13 34 1 3,13-34-1-4,-9 35 3 9,9-35-3-9,-11 40 2 11,11-40-2-11,-3 42 2 6,3-42-2-6,-5 46 4 4,5-46-4-4,-3 48 5 9,3-48-5-9,-4 49 1 8,4-49-1-8,-6 49 3 8,6-49-3-8,-7 45 0 5,7-45 0-5,-4 43 1 8,4-43-1-8,-9 38 0 8,9-38 0-8,-3 37 2 8,3-37-2-8,0 31 2 7,0-31-2-7,0 25 0 8,0-25 0-8,0 23 2 7,0-23-2-7,7 20 4 9,-7-20-4-9,41 19 4 7,-41-19-4-7,52 17 3 7,-52-17-3-7,67 18 2 10,-67-18-2-10,69 24 0 5,-69-24 0-5,71 20 1 6,-71-20-1-6,71 25 4 9,-71-25-4-9,73 25 3 8,-73-25-3-7,75 22 3 6,-75-22-3-7,77 23 3 5,-77-23-3-5,83 19 5 9,-83-19-5-9,81 18 3 8,-81-18-3-8,77 19 4 8,-77-19-4-8,79 17 3 5,-79-17-3-5,73 20 2 10,-73-20-2-9,68 17 6 5,-68-17-6-6,70 17 4 8,-70-17-4-8,63 16 6 6,-63-16-6-6,69 12 0 9,-69-12 0-9,72 8 5 6,-72-8-5-6,77 6 0 9,-77-6 0-8,84 0 3 4,-84 0-3-4,90 0 1 5,-90 0-1-5,107 0 4 8,-107 0-4-9,107 0 6 7,-107 0-6-7,113 0 5 5,-113 0-5-5,108 0 4 8,-108 0-4-8,88 0 6 15,-88 0-6-15,86 0 7 3,-86 0-7-2,68 0 4 4,-68 0-4-5,59 0 6 6,-59 0-6-6,57 0 2 12,-57 0-2-12,50 0 7 6,-50 0-7-5,54 0 4 3,-54 0-4-4,54 0 4 7,-54 0-4-7,46 0 2 12,-46 0-2-12,48 0 2 6,-48 0-2-5,49 0 0 3,-49 0 0-4,45-6 2 7,-45 6-2-6,47-8-2 7,-47 8 2-8,49-12 2 8,-49 12-2-8,43-14 0 6,-43 14 0-6,41-13 1 7,-41 13-1-6,36-18 0 8,-36 18 0-9,38-17 0 6,-38 17 0-5,39-16 1 5,-39 16-1-6,41-17 0 7,-41 17 0-7,40-17 0 11,-40 17 0-11,36-20-1 8,-36 20 1-8,38-24 0 3,-38 24 0-2,30-28-1 6,-30 28 1-7,31-34 2 9,-31 34-2-9,29-40-2 8,-29 40 2-8,26-44 1 4,-26 44-1-4,22-54-2 10,-22 54 2-10,16-59 0 7,-16 59 0-7,7-60 0 10,-7 60 0-10,9-58-1 4,-9 58 1-3,0-60 0 7,0 60 0-8,0-59-1 8,0 59 1-8,0-64 2 7,0 64-2-6,0-64-2 5,0 64 2-6,0-68 1 8,0 68-1-8,-3-65-3 8,3 65 3-8,-21-62 1 8,21 62-1-8,-17-56-1 5,17 56 1-5,-26-56-2 9,26 56 2-9,-30-53 0 8,30 53 0-8,-40-57 0 7,40 57 0-7,-47-54 0 6,47 54 0-6,-60-44 0 8,60 44 0-7,-77-43 0 7,77 43 0-8,-90-32 0 8,90 32 0-8,-107-28 0 5,107 28 0-5,-114-26 1 9,114 26-1-9,-124-28 3 8,124 28-3-8,-129-27 2 7,129 27-2-7,-127-22 3 6,127 22-3-5,-116-25 2 7,116 25-2-8,-118-19 2 7,118 19-2-6,-95-16 0 7,95 16 0-8,-81-16 0 6,81 16 0-6,-67-10 0 7,67 10 0-6,-46-8-2 10,46 8 2-11,-25-3-2 4,25 3 2-4,-16 0-4 6,16 0 4-6,0 0-45 8,0 0 45-8,0 0-81 10,0 0 81-10,0 8-121 10,0-8 121-10,13 17-239 2,-13-17 239-1,25 23-306 7,-25-23 306-8</inkml:trace>
    </iact:actionData>
  </iact:action>
  <iact:action type="add" startTime="12266">
    <iact:property name="dataType"/>
    <iact:actionData xml:id="d4">
      <inkml:trace xmlns:inkml="http://www.w3.org/2003/InkML" xml:id="stk4" contextRef="#ctx0" brushRef="#br0">11079 5251 371 0,'0'0'0'3,"0"0"192"-3,0 0-192 0,0 0 118 6,0 0-118-5,0 0 134 7,0 0-134-8,0 0 119 8,0 0-119-8,0 0 86 7,0 0-86-7,0 0 85 7,0 0-85-7,0 0 69 8,0 0-69-8,-109-59 52 7,109 59-52-7,-68-5 38 7,68 5-38-7,-75-2 41 8,75 2-41-8,-81 0 40 7,81 0-40-7,-80 0 34 9,80 0-34-9,-81 0 22 5,81 0-22-5,-80 0 22 9,80 0-22-9,-77 5 14 7,77-5-14-6,-76 2 10 8,76-2-10-9,-73 3 6 4,73-3-6-4,-64 4 4 13,64-4-4-13,-61 0 3 5,61 0-3-5,-50 3 4 8,50-3-4-8,-53 7 9 6,53-7-9-6,-47 12 7 8,47-12-7-8,-47 15 10 8,47-15-10-8,-43 20 12 8,43-20-12-8,-36 21 16 6,36-21-16-6,-35 26 11 8,35-26-11-8,-37 30 11 10,37-30-11-10,-37 34 9 5,37-34-9-5,-39 34 9 7,39-34-9-7,-37 39 7 8,37-39-7-8,-37 43 3 8,37-43-3-8,-41 45 3 7,41-45-3-7,-33 47 5 7,33-47-5-7,-34 54 9 8,34-54-9-8,-27 54 4 8,27-54-4-8,-19 42 5 8,19-42-5-7,-13 44 5 3,13-44-5-4,-1 40 4 8,1-40-4-7,0 41 4 7,0-41-4-8,0 45 7 8,0-45-7-8,0 49 9 6,0-49-9-5,0 42 3 6,0-42-3-7,0 40 8 7,0-40-8-7,8 32 7 9,-8-32-7-9,21 29 8 6,-21-29-8-6,31 25 8 9,-31-25-8-9,38 19 5 8,-38-19-5-8,51 21 1 6,-51-21-1-5,59 17 1 4,-59-17-1-5,73 19 1 9,-73-19-1-9,71 22 1 9,-71-22-1-9,74 23 1 6,-74-23-1-6,74 22 3 6,-74-22-3-6,63 26 5 10,-63-26-5-10,67 22 7 7,-67-22-7-7,70 21 7 8,-70-21-7-8,68 18 4 5,-68-18-4-5,72 10 2 9,-72-10-2-9,77 12 2 7,-77-12-2-7,83 9 1 9,-83-9-1-9,84 3 0 6,-84-3 0-6,94 3 0 7,-94-3 0-6,88 0 1 7,-88 0-1-8,96 0 1 8,-96 0-1-8,89 0 2 5,-89 0-2-5,88 0 1 9,-88 0-1-9,88 0 1 13,-88 0-1-13,80 0 0 5,-80 0 0-5,84 0 3 3,-84 0-3-2,81 0 2 7,-81 0-2-8,73 0 0 12,-73 0 0-11,67 0 2 3,-67 0-2-4,58 0 1 5,-58 0-1-5,56 0 3 8,-56 0-3-8,55 0 2 8,-55 0-2-8,55 0 1 8,-55 0-1-8,57 0 4 5,-57 0-4-5,56 0 0 8,-56 0 0-7,57 0-1 8,-57 0 1-9,65-6 0 7,-65 6 0-7,64-17 0 6,-64 17 0-6,64-17-1 8,-64 17 1-8,62-19 0 8,-62 19 0-8,55-20-2 7,-55 20 2-6,52-19-2 5,-52 19 2-6,41-13-2 8,-41 13 2-8,39-18 0 10,-39 18 0-10,36-17 0 6,-36 17 0-6,32-14-1 5,-32 14 1-5,36-17 0 8,-36 17 0-8,34-14-1 8,-34 14 1-8,34-17-2 9,-34 17 2-9,32-19 0 4,-32 19 0-3,38-27-1 8,-38 27 1-9,35-25 0 7,-35 25 0-7,32-30-2 9,-32 30 2-9,33-31-1 5,-33 31 1-5,30-28-2 9,-30 28 2-9,27-32-1 7,-27 32 1-7,23-34-1 9,-23 34 1-9,24-38 0 6,-24 38 0-6,21-40-2 8,-21 40 2-7,11-44 0 5,-11 44 0-6,8-48-1 9,-8 48 1-9,1-48 0 7,-1 48 0-7,0-53-2 7,0 53 2-7,0-54 0 10,0 54 0-10,-1-58-2 6,1 58 2-5,-31-61 0 3,31 61 0-4,-38-65 0 9,38 65 0-9,-45-69 1 10,45 69-1-9,-50-64 0 6,50 64 0-7,-50-60 1 3,50 60-1-3,-50-44-1 8,50 44 1-8,-45-40 1 11,45 40-1-10,-48-31 1 5,48 31-1-5,-41-25 0 2,41 25 0-2,-43-23 0 7,43 23 0-8,-48-13 0 8,48 13 0-8,-57-11 2 8,57 11-2-8,-57-9 4 5,57 9-4-5,-70-3 1 9,70 3-1-9,-71 0 4 7,71 0-4-7,-80 0 2 9,80 0-2-9,-80 0 3 7,80 0-3-7,-84 0 1 6,84 0-1-6,-92 0 3 10,92 0-3-5,-87 0 1-3,87 0-1-2,-95 0 2 5,95 0-2-5,-97 0 8 9,97 0-8-9,-91 0 0 9,91 0 0-9,-96-3 3 8,96 3-3-8,-84-5 2 4,84 5-2-4,-74-4 1 9,74 4-1-9,-66-2 0 8,66 2 0-8,-54 0-1 9,54 0 1-9,-43 0-5 4,43 0 5-4,-41 0-33 12,41 0 33-12,-39 0-110 7,39 0 110-7,-5 2-205 4,5-2 205-4,-4 12-307 7,4-12 307-7</inkml:trace>
    </iact:actionData>
  </iact:action>
  <iact:action type="add" startTime="13877">
    <iact:property name="dataType"/>
    <iact:actionData xml:id="d5">
      <inkml:trace xmlns:inkml="http://www.w3.org/2003/InkML" xml:id="stk5" contextRef="#ctx0" brushRef="#br0">3789 7078 454 0,'0'0'0'1,"0"0"130"3,0 0-130-4,0 0 91 6,0 0-91-6,0 0 89 8,0 0-89-8,0 0 95 8,0 0-95-8,0 0 72 8,0 0-72-8,0 0 60 6,0 0-60-6,0 0 55 8,0 0-55-7,-97 7 55 9,97-7-55-10,-45 2 56 7,45-2-56-5,-52 7 49 2,52-7-49-3,-59 10 43 5,59-10-43-6,-61 11 35 6,61-11-35-5,-67 17 22 6,67-17-22-6,-65 17 20 5,65-17-20-6,-65 22 19 8,65-22-19-8,-67 22 17 8,67-22-17-8,-65 27 16 8,65-27-16-8,-61 24 14 5,61-24-14-5,-62 26 13 11,62-26-13-11,-61 27 8 11,61-27-8-10,-60 31 10 9,60-31-10-9,-58 35 5-1,58-35-5 0,-56 39 6 5,56-39-6-5,-51 39 6 9,51-39-6-9,-45 41 5 7,45-41-5-7,-32 39 7 6,32-39-7-6,-29 38 5 9,29-38-5-9,-27 45 10 7,27-45-10-7,-26 48 11 9,26-48-11-9,-31 49 9 7,31-49-9-7,-27 40 1 6,27-40-1-6,-29 41 2 8,29-41-2-8,-25 38 0 9,25-38 0-9,-23 37 0 5,23-37 0-5,-19 42 2 12,19-42-2-11,-14 51 0 5,14-51 0-4,-14 53 3 2,14-53-3-3,-2 56 3 2,2-56-3-3,0 60 11 9,0-60-11-8,0 53 10 7,0-53-10-8,0 50 11 9,0-50-11-9,16 45 1 4,-16-45-1-4,33 41 2 8,-33-41-2-8,38 40 6 8,-38-40-6-8,43 42 0 12,-43-42 0-12,54 40 2 6,-54-40-2-5,59 37 6 3,-59-37-6-3,71 34 12 5,-71-34-12-6,81 28 8 13,-81-28-8-10,93 28 11-1,-93-28-11-2,97 25 2 5,-97-25-2-5,103 32 6 8,-103-32-6-8,104 35 4 8,-104-35-4-8,108 42 3 5,-108-42-3-5,101 45 8 9,-101-45-8-9,97 43 6 8,-97-43-6-8,100 37 7 8,-100-37-7-8,97 21 6 5,-97-21-6-5,103 14 4 11,-103-14-4-11,111 3 1 6,-111-3-1-6,104 0-1 8,-104 0 1-7,107 0 1 3,-107 0-1-4,100-8 0 8,-100 8 0-8,107-22 1 9,-107 22-1-9,108-23 0 9,-108 23 0-9,103-24 0 4,-103 24 0-4,101-25 0 9,-101 25 0-9,99-30 0 8,-99 30 0-8,94-31-2 11,-94 31 2-11,80-30 0 6,-80 30 0-5,75-31-1 3,-75 31 1-4,72-33 0 9,-72 33 0-9,69-32 1 7,-69 32-1-7,72-32 0 5,-72 32 0-5,73-32 1 8,-73 32-1-8,68-30 1 9,-68 30-1-9,58-32 0 8,-58 32 0-8,55-37 0 5,-55 37 0-5,48-39 1 10,-48 39-1-10,45-45 1 7,-45 45-1-7,39-47 0 8,-39 47 0-8,37-57 0 5,-37 57 0-5,29-68 0 9,-29 68 0-9,26-72 0 8,-26 72 0-8,18-77 0 11,-18 77 0-11,13-71-1 7,-13 71 1-6,10-69 1 4,-10 69-1-5,3-62 0 6,-3 62 0-6,0-56 0 10,0 56 0-10,0-54-1 7,0 54 1-6,0-50 0 2,0 50 0-2,0-48 0 7,0 48 0-8,-13-56 0 6,13 56 0-6,-29-57-2 7,29 57 2-7,-38-54 0 8,38 54 0-7,-43-52-2 7,43 52 2-8,-52-46-1 8,52 46 1-8,-61-44-3 5,61 44 3-5,-80-38-5 9,80 38 5-9,-97-40 0 8,97 40 0-8,-116-34 1 9,116 34-1-9,-132-37 1 4,132 37-1-4,-141-31 0 9,141 31 0-9,-148-30 1 8,148 30-1-8,-146-26 0 8,146 26 0-8,-141-19 0 6,141 19 0-6,-124-10-2 8,124 10 2-8,-105 0-1 8,105 0 1-8,-95 0-11 8,95 0 11-8,-84 17-31 6,84-17 31-5,-74 47-32 5,74-47 32-6,-71 52-50 10,71-52 50-6,-70 64-53 0,70-64 53-3,-59 69-93 2,59-69 93-3,-52 70-111 9,52-70 111-9,-44 68-144 11,44-68 144-11,0 16-201 5,0-16 201-5,0 11-332 6,0-11 332-6</inkml:trace>
    </iact:actionData>
  </iact:action>
  <iact:action type="add" startTime="15296">
    <iact:property name="dataType"/>
    <iact:actionData xml:id="d6">
      <inkml:trace xmlns:inkml="http://www.w3.org/2003/InkML" xml:id="stk6" contextRef="#ctx0" brushRef="#br0">10921 7400 127 0,'0'0'0'2,"0"0"252"-1,0 0-252-1,0 0 83 6,0 0-83-6,0 0 116 9,0 0-116-9,0 0 138 7,0 0-138-7,0 0 108 6,0 0-108-6,0 0 100 9,0 0-100-9,0 0 72 8,0 0-72-8,3-15 44 6,-3 15-44-6,-38 0 85 7,38 0-85-7,-47 0 53 10,47 0-53-10,-48 0 34 6,48 0-34-6,-57 0 23 7,57 0-23-7,-61 0 15 8,61 0-15-8,-63 0 9 7,63 0-9-6,-70 0 14 6,70 0-14-7,-71 5 15 9,71-5-15-9,-70 23 23 6,70-23-23-6,-68 26 22 8,68-26-22-8,-66 21 17 12,66-21-17-12,-61 24 17 5,61-24-17-5,-60 13 15 7,60-13-15-7,-56 11 11 7,56-11-11-7,-51 13 7 10,51-13-7-9,-54 10 4 3,54-10-4-4,-46 17 6 6,46-17-6-6,-46 17 10 9,46-17-10-9,-48 25 11 8,48-25-11-8,-45 29 17 7,45-29-17-7,-35 30 15 6,35-30-15-6,-36 35 16 9,36-35-16-9,-31 35 10 8,31-35-10-8,-27 37 9 9,27-37-9-9,-26 39 7 4,26-39-7-4,-21 37 12 9,21-37-12-9,-13 37 10 8,13-37-10-8,-8 39 10 8,8-39-10-8,0 38 10 5,0-38-10-5,0 46 10 12,0-46-10-11,0 48 8 7,0-48-8-8,11 51 5 3,-11-51-5-3,29 50 10 7,-29-50-10-7,28 44 7 8,-28-44-7-8,30 42 8 12,-30-42-8-12,31 40 5 5,-31-40-5-4,36 37 2 2,-36-37-2-2,40 34 9 7,-40-34-9-8,44 28 2 10,-44-28-2-10,54 24 8 7,-54-24-8-7,62 24 4 4,-62-24-4-3,68 13 9 8,-68-13-9-9,81 14 1 7,-81-14-1-7,89 13 1 10,-89-13-1-10,88 13 1 3,-88-13-1-3,93 14 1 13,-93-14-1-11,84 8 4 1,-84-8-4-3,84 9 1 7,-84-9-1-7,80 3 7 5,-80-3-7-4,77 2 1 7,-77-2-1-8,76 6 3 8,-76-6-3-8,76 6 2 8,-76-6-2-8,75 5 3 5,-75-5-3-5,74 13 2 9,-74-13-2-9,77 7 1 11,-77-7-1-11,71 12 2 7,-71-12-2-7,72 5 1 4,-72-5-1-4,69 2 1 8,-69-2-1-8,69 0 0 12,-69 0 0-12,64 0 2 5,-64 0-2-5,67 0 0 4,-67 0 0-4,56 0 2 10,-56 0-2-10,57 0 0 10,-57 0 0-10,52 0 0 6,-52 0 0-5,53 0 0 3,-53 0 0-4,57 6 0 8,-57-6 0-8,49 3 0 8,-49-3 0-8,47 5 1 8,-47-5-1-8,45 0-1 6,-45 0 1-6,46 0 1 7,-46 0-1-7,43 0 0 9,-43 0 0-9,47 0 0 7,-47 0 0-7,48 0-1 6,-48 0 1-6,43 0 0 8,-43 0 0-8,41 0-1 8,-41 0 1-7,36 0-2 7,-36 0 2-8,36-1-1 6,-36 1 1-6,31-13-2 7,-31 13 2-6,33-7 0 6,-33 7 0-7,36-12-1 9,-36 12 1-9,31-14 0 4,-31 14 0-4,37-17 0 11,-37 17 0-11,32-23-1 6,-32 23 1-6,29-22-1 6,-29 22 1-5,32-28-1 7,-32 28 1-8,28-31 0 11,-28 31 0-11,23-28 0 7,-23 28 0-6,23-34-1 5,-23 34 1-5,17-35 0 3,-17 35 0-3,16-41-1 6,-16 41 1-7,16-41-1 7,-16 41 1-6,13-36-2 4,-13 36 2-5,9-37 0 8,-9 37 0-8,9-34-1 9,-9 34 1-9,10-38 0 9,-10 38 0-9,4-35-3 5,-4 35 3-5,6-39-3 8,-6 39 3-8,0-41-2 11,0 41 2-11,0-37-3 7,0 37 3-6,0-33 0 3,0 33 0-4,0-36-3 6,0 36 3-6,-6-33-3 10,6 33 3-10,-23-37-3 6,23 37 3-6,-32-34-3 13,32 34 3-12,-36-34 0 2,36 34 0-3,-44-34 0 7,44 34 0-6,-49-34 1 5,49 34-1-6,-48-27 0 8,48 27 0-8,-53-29 1 6,53 29-1-6,-67-32 0 11,67 32 0-11,-72-24 2 8,72 24-2-7,-86-21 0 3,86 21 0-3,-97-17 1 5,97 17-1-6,-100-13 0 8,100 13 0-7,-100-9 0 7,100 9 0-7,-100-13 3 1,100 13-3-2,-91-17 0 9,91 17 0-9,-93-17 2 7,93 17-2-7,-93-22 0 9,93 22 0-9,-86-23 3 6,86 23-3-6,-84-17 0 7,84 17 0-7,-82-19 1 10,82 19-1-10,-77-11 0 7,77 11 0-7,-80-11 0 5,80 11 0-5,-74-10 1 9,74 10-1-9,-71 0-1 8,71 0 1-8,-72 0 0 7,72 0 0-7,-65 0-5 6,65 0 5-6,-60 0-34 9,60 0 34-9,-56 21-106 11,56-21 106-11,-51 25-178 8,51-25 178-8,-6 11-231 4,6-11 231-4,-4 15-559 7,4-15 559-7</inkml:trace>
    </iact:actionData>
  </iact:action>
  <iact:action type="add" startTime="16867">
    <iact:property name="dataType"/>
    <iact:actionData xml:id="d7">
      <inkml:trace xmlns:inkml="http://www.w3.org/2003/InkML" xml:id="stk7" contextRef="#ctx0" brushRef="#br0">4793 9479 550 0,'0'0'0'1,"0"0"138"4,0 0-138-5,0 0 113 7,0 0-113-7,0 0 92 8,0 0-92-8,-189-68 86 8,189 68-86-8,-72-14 56 7,72 14-56-7,-73-11 50 7,73 11-50-7,-80-9 50 8,80 9-50-8,-75-5 38 8,75 5-38-7,-80-5 33 8,80 5-33-8,-76-4 29 2,76 4-29-3,-85 0 19 8,85 0-19-8,-91 0 20 7,91 0-20-7,-96 0 20 9,96 0-20-9,-100 0 14 7,100 0-14-6,-95 6 20 5,95-6-20-6,-93 20 31 8,93-20-31-8,-87 22 14 8,87-22-14-8,-85 25 27 8,85-25-27-8,-79 25 21 7,79-25-21-6,-74 24 14 7,74-24-14-7,-72 20 9 5,72-20-9-6,-65 25 9 5,65-25-9-5,-64 19 7 9,64-19-7-9,-57 20 2 8,57-20-2-8,-52 18 7 9,52-18-7-9,-40 16 9 6,40-16-9-6,-35 16 8 6,35-16-8-6,-29 14 11 12,29-14-11-12,-23 11 13 8,23-11-13-8,-22 15 7 4,22-15-7-3,-23 13 4 4,23-13-4-4,-19 14 1 6,19-14-1-7,-18 14 3 8,18-14-3-8,-23 17 2 7,23-17-2-7,-20 17 1 8,20-17-1-8,-26 20 2 8,26-20-2-8,-26 23 0 8,26-23 0-8,-21 26 5 7,21-26-5-7,-24 25 1 6,24-25-1-6,-21 25 0 11,21-25 0-11,-18 22 0 6,18-22 0-6,-13 25 1 5,13-25-1-5,-12 25 0 8,12-25 0-8,-13 34 3 13,13-34-3-11,-12 39 0 1,12-39 0-2,-11 45 0 3,11-45 0-4,-13 52 1 7,13-52-1-7,-12 49 0 9,12-49 0-9,-13 57 2 8,13-57-2-8,-10 54 1 5,10-54-1-5,-13 58 1 10,13-58-1-10,-12 60 2 6,12-60-2-6,-7 56 0 9,7-56 0-9,-1 58 1 6,1-58-1-6,0 52 0 8,0-52 0-8,0 49 0 8,0-49 0-8,0 43 1 8,0-43-1-7,24 41 5 4,-24-41-5-5,32 40 3 8,-32-40-3-8,36 37 3 9,-36-37-3-9,37 36 3 7,-37-36-3-7,49 33 1 9,-49-33-1-7,48 40 3 4,-48-40-3-6,59 34 5 4,-59-34-5-4,67 37 0 9,-67-37 0-9,78 32 1 11,-78-32-1-11,93 24 0 7,-93-24 0-6,110 23 1 1,-110-23-1-1,126 17 1 7,-126-17-1-8,128 11 1 12,-128-11-1-12,127 11 3 4,-127-11-3-4,128 8 5 6,-128-8-5-6,123 7 6 8,-123-7-6-8,117 5 8 6,-117-5-8-6,112 5 10 8,-112-5-10-8,109 5 12 7,-109-5-12-7,101 4 7 9,-101-4-7-9,112 2 8 7,-112-2-8-7,125 0 2 7,-125 0-2-7,127 0 2 10,-127 0-2-10,135 0 0 6,-135 0 0-6,123-14-1 5,-123 14 1-5,112-17-3 9,-112 17 3-9,100-16 0 9,-100 16 0-9,85-18 0 7,-85 18 0-7,76-18 4 5,-76 18-4-5,60-24 1 9,-60 24-1-9,66-22 4 7,-66 22-4-6,59-28 1 7,-59 28-1-8,55-26 1 8,-55 26-1-8,60-21 4 5,-60 21-4-5,55-25 0 9,-55 25 0-9,52-21 0 9,-52 21 0-9,46-20 2 8,-46 20-2-8,42-19 0 3,-42 19 0-2,42-18-1 8,-42 18 1-9,38-22 0 11,-38 22 0-10,36-22 3 4,-36 22-3-5,37-30 0 5,-37 30 0-5,27-30 0 10,-27 30 0-10,23-30 1 5,-23 30-1-5,18-31 0 10,-18 31 0-9,16-28 0 2,-16 28 0-3,7-31 0 8,-7 31 0-8,10-31 0 8,-10 31 0-8,13-42 0 6,-13 42 0-6,10-48 1 9,-10 48-1-9,16-53 0 7,-16 53 0-7,18-65 1 12,-18 65-1-10,14-64 1 1,-14 64-1-3,19-68-1 7,-19 68 1-6,13-69 0 5,-13 69 0-6,4-69 0 12,-4 69 0-10,0-62 0-1,0 62 0-1,0-56 0 6,0 56 0-6,-20-47-1 8,20 47 1-7,-57-47 1 7,57 47-1-8,-76-49 6 6,76 49-6-6,-87-48 4 7,87 48-4-6,-102-53 4 7,102 53-4-8,-104-53 0 7,104 53 0-7,-113-57 1 6,113 57-1-6,-116-49 1 9,116 49-1-9,-116-47 0 8,116 47 0-8,-103-35 2 11,103 35-2-11,-87-29 0 2,87 29 0-2,-71-22 2 9,71 22-2-9,-60-15 0 7,60 15 0-7,-40-5 0 9,40 5 0-9,-29 0-17 5,29 0 17-5,-16 0-52 9,16 0 52-9,-4 0-73 7,4 0 73-7,0 0-124 8,0 0 124-8,20 11-180 7,-20-11 180-7,33 11-250 8,-33-11 250-8,42 9-499 8,-42-9 499-8</inkml:trace>
    </iact:actionData>
  </iact:action>
  <iact:action type="add" startTime="18421">
    <iact:property name="dataType"/>
    <iact:actionData xml:id="d8">
      <inkml:trace xmlns:inkml="http://www.w3.org/2003/InkML" xml:id="stk8" contextRef="#ctx0" brushRef="#br0">11152 9594 466 0,'0'0'0'1,"0"0"127"3,0 0-127-4,0 0 64 7,0 0-64-7,0 0 112 6,0 0-112-6,0 0 78 9,0 0-78-9,0 0 55 8,0 0-55-8,-174 46 50 7,174-46-50-6,-68 4 45 5,68-4-45-6,-73 9 38 8,73-9-38-8,-80 8 32 7,80-8-32-7,-79 11 29 9,79-11-29-9,-84 13 27 6,84-13-27-6,-84 10 19 7,84-10-19-6,-90 14 11 7,90-14-11-8,-84 14 9 8,84-14-9-8,-77 14 8 5,77-14-8-5,-71 19 17 8,71-19-17-7,-67 30 15 6,67-30-15-7,-58 36 19 8,58-36-19-8,-56 41 23 8,56-41-23-8,-54 54 20 8,54-54-20-7,-46 59 25 6,46-59-25-7,-50 65 25 8,50-65-25-7,-40 62 20 3,40-62-20-4,-35 56 21 8,35-56-21-7,-32 47 17 8,32-47-17-9,-33 43 8 6,33-43-8-5,-21 43 5 4,21-43-5-5,-20 40 4 9,20-40-4-9,-4 42 11 8,4-42-11-8,-3 51 16 8,3-51-16-8,0 45 16 6,0-45-16-6,0 49 16 7,0-49-16-6,37 50 15 11,-37-50-15-12,51 51 17 5,-51-51-17-5,65 50 18 4,-65-50-18-4,76 54 13 8,-76-54-13-8,90 52 7 9,-90-52-7-9,106 52 6 7,-106-52-6-7,117 51 3 6,-117-51-3-6,125 47 0 9,-125-47 0-9,136 42 1 8,-136-42-1-8,130 40 1 9,-130-40-1-9,128 30 3 4,-128-30-3-4,127 34 1 8,-127-34-1-6,122 26 2 4,-122-26-2-6,120 16 2 8,-120-16-2-7,114 14 2 4,-114-14-2-5,110 9 1 8,-110-9-1-8,110 6 3 9,-110-6-3-9,107 3 1 8,-107-3-1-8,106 0 2 7,-106 0-2-7,107 0 0 6,-107 0 0-6,105 0 0 10,-105 0 0-10,107 0 2 7,-107 0-2-7,94 0 1 5,-94 0-1-5,90-3 0 8,-90 3 0-7,78-4-1 7,-78 4 1-8,73-6 0 8,-73 6 0-8,61-5-2 5,-61 5 2-5,59-12-1 8,-59 12 1-8,54-13 1 8,-54 13-1-7,47-20-1 9,-47 20 1-10,47-21-2 2,-47 21 2-2,45-26 0 10,-45 26 0-10,40-31-1 8,-40 31 1-8,41-35 0 8,-41 35 0-8,38-41 0 5,-38 41 0-4,34-50-2 6,-34 50 2-7,32-54 0 9,-32 54 0-9,34-65-1 7,-34 65 1-7,23-61-1 9,-23 61 1-9,16-60-1 6,-16 60 1-6,7-53 0 9,-7 53 0-9,0-50-2 6,0 50 2-6,0-54-3 6,0 54 3-6,-13-59-3 8,13 59 3-7,-42-67 0 10,42 67 0-11,-52-71-1 8,52 71 1-8,-57-70 0 5,57 70 0-5,-61-65 0 7,61 65 0-7,-68-55 0 7,68 55 0-6,-71-57 0 6,71 57 0-7,-84-51 2 6,84 51-2-6,-97-47 0 7,97 47 0-5,-106-45 0 5,106 45 0-7,-119-47 1 7,119 47-1-7,-126-41-1 7,126 41 1-6,-130-45 1 6,130 45-1-7,-131-39-2 8,131 39 2-8,-127-33-3 8,127 33 3-8,-122-29-1 6,122 29 1-6,-116-19-3 7,116 19 3-7,-120-11-2 11,120 11 2-10,-112-10-36 3,112 10 36-4,-106-2-124 6,106 2 124-6,-24 0-196 9,24 0 196-9,-16 0-371 8,16 0 371-8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6T02:19:15.884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5" units="cm"/>
      <inkml:brushProperty name="height" value="0.055" units="cm"/>
    </inkml:brush>
  </inkml:definitions>
  <iact:action type="add" startTime="9370">
    <iact:property name="dataType"/>
    <iact:actionData xml:id="d0">
      <inkml:trace xmlns:inkml="http://www.w3.org/2003/InkML" xml:id="stk0" contextRef="#ctx0" brushRef="#br0">11392 5089 299 0,'0'0'0'3,"0"0"133"-2,0 0-133-1,0 0 126 5,0 0-126-5,0 0 162 8,0 0-162-8,0 0 118 9,0 0-118-9,0 0 106 5,0 0-106-5,0 0 85 8,0 0-85-8,-39-3 83 8,39 3-83-8,0-6 81 9,0 6-81-9,0-13 59 5,0 13-59-4,20-18 71 7,-20 18-71-7,51-19 95 6,-51 19-95-7,62-14 73 6,-62 14-73-6,79-11 56 8,-79 11-56-8,85-6 40 7,-85 6-40-6,84-3 26 6,-84 3-26-7,80-4 15 7,-80 4-15-7,68 0 11 7,-68 0-11-7,52-5 8 11,-52 5-8-11,34-2 13 7,-34 2-13-7,14 0 1 8,-14 0-1-8,5 0 9 5,-5 0-9-5,0 0 0 8,0 0 0-7,0 0 0 6,0 0 0-7,-28 0-2 7,28 0 2-7,-71 0-3 8,71 0 3-8,-91 7-2 7,91-7 2-7,-99 15 0 9,99-15 0-9,-94 9-2 5,94-9 2-5,-80 0 0 9,80 0 0-9,-68 0-1 9,68 0 1-9,-54 0-1 6,54 0 1-5,-37 0 0 10,37 0 0-11,-19 0-1 2,19 0 1-2,-3 0-2 8,3 0 2-8,0 0 0 9,0 0 0-9,0 0 0 5,0 0 0-5,29 0 3 9,-29 0-3-9,65-3 2 9,-65 3-2-9,92-6 13 6,-92 6-13-6,95-2 3 6,-95 2-3-6,94 0 3 13,-94 0-3-13,76 0 3 6,-76 0-3-6,52 0 1 6,-52 0-1-6,29 0 12 6,-29 0-12-6,6 0 8 9,-6 0-8-9,0 0 14 6,0 0-14-5,0 0 3 7,0 0-3-8,0 0 2 6,0 0-2-6,-35 0 0 12,35 0 0-12,-64 0-1 7,64 0 1-6,-84 11-2 3,84-11 2-4,-84 8-1 5,84-8 1-5,-77 6-1 9,77-6 1-9,-74 2-1 8,74-2 1-8,-48 4 0 8,48-4 0-8,-34 3 0 9,34-3 0-9,-16 2 0 5,16-2 0-5,-5 0 0 7,5 0 0-6,0 3 1 7,0-3-1-8,0 3 1 8,0-3-1-8,12 9-1 5,-12-9 1-5,48 17-13 9,-48-17 13-9,77 16-35 8,-77-16 35-7,87 12-71 4,-87-12 71-4,100 5-100 5,-100-5 100-5,113 0-117 7,-113 0 117-8,124 0-178 10,-124 0 178-10,47 0-289 7,-47 0 289-6,43-5-902 4,-43 5 902-4</inkml:trace>
    </iact:actionData>
  </iact:action>
  <iact:action type="add" startTime="10314">
    <iact:property name="dataType"/>
    <iact:actionData xml:id="d1">
      <inkml:trace xmlns:inkml="http://www.w3.org/2003/InkML" xml:id="stk1" contextRef="#ctx0" brushRef="#br0">13991 3860 286 0,'0'0'0'1,"0"0"104"2,0 0-104-2,0 0 100 5,0 0-100-6,0 0 108 7,0 0-108-7,0 0 66 9,0 0-66-9,0 0 69 7,0 0-69-7,0 0 59 6,0 0-59-6,0 0 76 7,0 0-76-7,-45 0 94 9,45 0-94-9,31-1 71 8,-31 1-71-8,46-6 80 5,-46 6-80-4,61-6 61 7,-61 6-61-8,62 0 55 8,-62 0-55-8,70-4 42 8,-70 4-42-8,65 0 42 8,-65 0-42-8,64-1 29 6,-64 1-29-6,57-9 26 8,-57 9-26-8,47-3 16 8,-47 3-16-8,32-5 12 6,-32 5-12-5,16 0 1 6,-16 0-1-7,5 0 3 8,-5 0-3-8,0 0 1 8,0 0-1-8,0 0-1 7,0 0 1-7,-3 0-7 7,3 0 7-7,-47 0-20 9,47 0 20-9,-66 0-32 7,66 0 32-7,-74 0 0 6,74 0 0-6,-68 0 8 8,68 0-8-8,-60 0 0 8,60 0 0-8,-48 0 0 8,48 0 0-8,-32 0 2 6,32 0-2-6,-13-3 1 8,13 3-1-8,-4-4 1 7,4 4-1-7,0 0 1 9,0 0-1-9,0-2 1 5,0 2-1-5,0-6 1 9,0 6-1-9,16-2 8 8,-16 2-8-8,48-3 19 8,-48 3-19-8,74-3 29 6,-74 3-29-6,75 0 8 8,-75 0-8-8,84-3 12 8,-84 3-12-8,77-2 7 8,-77 2-7-8,68-6 9 8,-68 6-9-8,54-6 7 9,-54 6-7-9,39-3 1 8,-39 3-1-8,16-4 4 6,-16 4-4-5,1 0 0 3,-1 0 0-4,0 0 1 9,0 0-1-9,0 0 0 8,0 0 0-8,0 0-7 8,0 0 7-8,-33 0-14 6,33 0 14-5,-54 0-19 5,54 0 19-6,-64 0 0 9,64 0 0-9,-56 0 6 9,56 0-6-9,-48 0 0 4,48 0 0-4,-36 0 1 10,36 0-1-10,-20 0 0 7,20 0 0-7,-11 0 0 10,11 0 0-10,0 0 0 7,0 0 0-7,0 0 0 7,0 0 0-7,0 0 6 7,0 0-6-7,0 0 9 9,0 0-9-9,3 0 13 8,-3 0-13-8,45-10 12 4,-45 10-12-4,57-8 27 9,-57 8-27-9,64-12 14 6,-64 12-14-6,63-7 3 6,-63 7-3-6,50-7 5 9,-50 7-5-9,34-3 7 8,-34 3-7-7,21-2 3 6,-21 2-3-7,4 0 1 5,-4 0-1-5,0 0 0 8,0 0 0-8,0 0-1 11,0 0 1-10,-12 0-3 11,12 0 3-12,-50 0-16 0,50 0 16 0,-67 0-19 8,67 0 19-8,-77 8 0 6,77-8 0-6,-71 4 3 8,71-4-3-8,-69 0 1 7,69 0-1-7,-54 0 1 7,54 0-1-7,-38 0 0 8,38 0 0-8,-23 0 1 8,23 0-1-8,-10 0 0 7,10 0 0-7,-3 0 0 7,3 0 0-7,0 0-2 10,0 0 2-10,0 0-6 6,0 0 6-6,0 0-8 7,0 0 8-7,0 0-15 8,0 0 15-8,0 2-45 8,0-2 45-8,0 17-122 8,0-17 122-8,4 11-271 5,-4-11 271-5,0 14-469 9,0-14 469-9</inkml:trace>
    </iact:actionData>
  </iact:action>
  <iact:action type="add" startTime="14672">
    <iact:property name="dataType"/>
    <iact:actionData xml:id="d2">
      <inkml:trace xmlns:inkml="http://www.w3.org/2003/InkML" xml:id="stk2" contextRef="#ctx0" brushRef="#br0">2856 2506 749 0,'0'0'0'1,"0"0"208"1,0 0-208-1,0 0 105 5,0 0-105-6,0 0 77 8,0 0-77-8,0 0 96 8,0 0-96-8,0 0 64 6,0 0-64-6,0 0 44 7,0 0-44-7,0 0 41 9,0 0-41-9,13 53 23 8,-13-53-23-8,3 45 22 6,-3-45-22-6,0 61 29 8,0-61-29-7,1 69 28 6,-1-69-28-7,0 81 26 9,0-81-26-9,0 87 10 5,0-87-10-5,0 88 14 9,0-88-14-9,0 83 10 11,0-83-10-11,0 85 12 5,0-85-12-4,0 78 8 7,0-78-8-8,0 74 4 4,0-74-4-4,0 64 5 9,0-64-5-9,0 56 3 8,0-56-3-8,0 52 5 6,0-52-5-6,0 42 3 8,0-42-3-8,0 39 1 9,0-39-1-9,0 35 1 7,0-35-1-7,0 27 0 6,0-27 0-6,0 17 0 8,0-17 0-8,-1 8-1 8,1-8 1-8,-3 9 0 8,3-9 0-8,-4 3 0 5,4-3 0-5,0 5-1 9,0-5 1-9,0 3 0 8,0-3 0-8,-3 2 1 8,3-2-1-8,0 3 0 5,0-3 0-5,0 4 0 11,0-4 0-11,0 1 0 8,0-1 0-6,0 4-1 3,0-4 1-5,0 3 0 6,0-3 0-6,0 0 0 7,0 0 0-7,0 0 0 7,0 0 0-7,0 0-3 11,0 0 3-11,0 0-1 7,0 0 1-7,0 3-3 6,0-3 3-6,0 0 0 8,0 0 0-8,0 0 1 7,0 0-1-7,0 0 1 5,0 0-1-5,0 0 0 9,0 0 0-9,0 0 0 8,0 0 0-8,0 0 0 8,0 0 0-8,0 0 0 6,0 0 0-6,0 0-1 9,0 0 1-9,0 0 0 6,0 0 0-6,0 0 2 12,0 0-2-12,0 0 0 7,0 0 0-7,0 0-1 6,0 0 1-6,0 0-2 6,0 0 2-6,0 0-3 10,0 0 3-10,0 0 0 6,0 0 0-6,0 0 2 5,0 0-2-5,0 0 1 8,0 0-1-8,0 0 1 9,0 0-1-9,0 0 1 5,0 0-1-5,0 0 0 9,0 0 0-9,0 0 1 7,0 0-1-7,0 0 0 9,0 0 0-9,0 0 0 6,0 0 0-6,0 0 0 8,0 0 0-8,0 0 0 8,0 0 0-8,0 0 0 8,0 0 0-8,0 0 0 5,0 0 0-5,0 0-1 10,0 0 1-10,0 0-1 7,0 0 1-7,0 0-2 10,0 0 2-10,0 0 0 3,0 0 0-3,0 0 0 9,0 0 0-8,0 0 0 5,0 0 0-5,0 0-2 6,0 0 2-7,0 0 0 7,0 0 0-7,0 0 0 8,0 0 0-8,0 0 2 7,0 0-2-7,0 0 0 11,0 0 0-11,0 0 2 7,0 0-2-7,0 0 0 8,0 0 0-8,0 0 0 4,0 0 0-4,0 0 0 9,0 0 0-9,0 0 0 5,0 0 0-5,0 0-1 9,0 0 1-9,0 0 0 8,0 0 0-8,0 0 0 8,0 0 0-8,0 0-1 5,0 0 1-5,0 0-3 10,0 0 3-10,0 0-8 7,0 0 8-7,0 0-28 8,0 0 28-8,0 0-74 5,0 0 74-5,0-3-135 9,0 3 135-9,3-3-239 8,-3 3 239-8,8-4-605 11,-8 4 605-11</inkml:trace>
    </iact:actionData>
  </iact:action>
  <iact:action type="remove" startTime="17472">
    <iact:property name="style" value="instant"/>
    <iact:actionData xml:id="d3" ref="#d2"/>
  </iact:action>
  <iact:action type="add" startTime="17489">
    <iact:property name="dataType" value="strokeEraser"/>
    <iact:actionData xml:id="d4">
      <inkml:trace xmlns:inkml="http://www.w3.org/2003/InkML" xml:id="stk3" contextRef="#ctx0" brushRef="#br1">9768 7760 723 0,'0'0'0'53,"0"0"128"-53,0 0-128 0,0 0 24 0,0 0-24 0,0 0 4 0,0 0-4 1,0 0 2-1,0 0-2 0,0 0 0 0,0 0 0 0,0 0-100 0,0 0 100 0,0 0-290 1,0 0 290-1</inkml:trace>
    </iact:actionData>
  </iact:action>
  <iact:action type="add" startTime="19694">
    <iact:property name="dataType"/>
    <iact:actionData xml:id="d5">
      <inkml:trace xmlns:inkml="http://www.w3.org/2003/InkML" xml:id="stk4" contextRef="#ctx0" brushRef="#br0">14230 4116 555 0,'0'0'0'1,"0"0"146"4,0 0-146-5,0 0 109 5,0 0-109-4,0 0 104 7,0 0-104-8,0 0 79 8,0 0-79-8,0 0 67 8,0 0-67-8,0 0 70 6,0 0-70-5,0 0 83 7,0 0-83-8,8 89 34 7,-8-89-34-7,6 61 44 9,-6-61-44-9,4 70 45 7,-4-70-45-7,10 76 43 6,-10-76-43-6,6 84 39 7,-6-84-39-7,7 87 32 9,-7-87-32-9,10 83 20 6,-10-83-20-6,3 82 17 8,-3-82-17-8,3 68 13 8,-3-68-13-8,1 57 9 8,-1-57-9-8,0 41 7 7,0-41-7-7,0 26 7 16,0-26-7-16,0 15 8 4,0-15-8-4,3 5 6 5,-3-5-6-4,0 5 4 2,0-5-4-3,6 3 0 11,-6-3 0-11,0 2 1 7,0-2-1-6,0 4 0 4,0-4 0-5,0 0 1 6,0 0-1-6,0 0 0 9,0 0 0-9,0 0 0 8,0 0 0-8,0 0-1 8,0 0 1-7,0 0-3 3,0 0 3-4,0-6-4 11,0 6 4-11,-20-30-13 9,20 30 13-9,-36-40-2 5,36 40 2-5,-38-42-7 5,38 42 7-5,-39-44 0 12,39 44 0-12,-34-37-4 6,34 37 4-6,-30-28-6 6,30 28 6-6,-25-21-2 7,25 21 2-7,-16-11-7 8,16 11 7-8,-11-2-7 8,11 2 7-8,-5 0-5 8,5 0 5-8,-2 0-1 5,2 0 1-5,0 0 0 11,0 0 0-11,-5 0 5 7,5 0-5-5,0 0 5 3,0 0-5-4,0 0 9 3,0 0-9-4,0 11 17 9,0-11-17-9,7 27 14 8,-7-27-14-8,19 37 3 9,-19-37-3-9,22 41 6 5,-22-41-6-5,20 35 12 8,-20-35-12-8,24 40 13 8,-24-40-13-8,23 34 19 8,-23-34-19-8,23 32 15 6,-23-32-15-6,23 29 18 11,-23-29-18-11,19 20 18 7,-19-20-18-7,14 11 16 6,-14-11-16-6,11 6 16 6,-11-6-16-6,4 0 15 8,-4 0-15-8,13 0 13 8,-13 0-13-8,19 0 0 9,-19 0 0-9,24-14 0 5,-24 14 0-5,31-37 0 8,-31 37 0-8,29-37 5 7,-29 37-5-6,32-38 2 6,-32 38-2-7,32-37 1 6,-32 37-1-6,24-31 3 9,-24 31-3-9,24-26 3 7,-24 26-3-7,20-17 1 10,-20 17-1-10,16-7 0 4,-16 7 0-3,16 0-1 6,-16 0 1-7,13 0-3 8,-13 0 3-7,3 20-64 7,-3-20 64-8,0 24-185 6,0-24 185-6,0 28-314 11,0-28 314-11</inkml:trace>
    </iact:actionData>
  </iact:action>
  <iact:action type="add" startTime="21137">
    <iact:property name="dataType"/>
    <iact:actionData xml:id="d6">
      <inkml:trace xmlns:inkml="http://www.w3.org/2003/InkML" xml:id="stk5" contextRef="#ctx0" brushRef="#br0">2788 2579 718 0,'0'0'0'1,"0"0"199"1,0 0-199-2,0 0 99 6,0 0-99-6,0 0 64 8,0 0-64-8,4 167 68 8,-4-167-68-8,0 55 60 8,0-55-60-8,0 59 36 5,0-59-36-5,0 62 33 9,0-62-33-9,0 68 31 8,0-68-31-8,0 70 30 8,0-70-30-8,0 76 38 6,0-76-38-6,0 79 27 8,0-79-27-8,0 72 25 8,0-72-25-8,0 74 20 8,0-74-20-8,0 65 13 5,0-65-13-5,-3 56 14 10,3-56-14-10,-1 47 13 7,1-47-13-7,-3 39 7 8,3-39-7-7,-4 25 5 4,4-25-5-5,0 22 3 8,0-22-3-8,-3 15 2 8,3-15-2-8,0 9 3 8,0-9-3-8,0 6 2 6,0-6-2-6,0 2 1 7,0-2-1-7,0 3 0 9,0-3 0-9,0 0 0 8,0 0 0-8,-3 0-1 6,3 0 1-6,-6-5-3 7,6 5 3-6,-9-30 0 7,9 30 0-8,-13-35 0 8,13 35 0-8,-14-36 0 6,14 36 0-6,-13-28 1 8,13 28-1-8,-19-32 0 8,19 32 0-8,-20-24 0 8,20 24 0-8,-21-21 0 6,21 21 0-6,-19-19 0 9,19 19 0-9,-17-15-2 7,17 15 2-7,-16-14-1 9,16 14 1-9,-7-5-1 4,7 5 1-3,-9-5 0 7,9 5 0-8,0 0 0 8,0 0 0-8,0-3-1 8,0 3 1-8,0-4 1 6,0 4-1-6,0 0-1 8,0 0 1-8,0 0 1 8,0 0-1-8,0 0 0 8,0 0 0-8,0 0 1 6,0 0-1-6,0 0 1 8,0 0-1-8,0 0 2 8,0 0-2-8,0 0 1 8,0 0-1-8,19 7 8 6,-19-7-8-6,23 24 4 8,-23-24-4-8,26 31 20 10,-26-31-20-10,25 34 24 8,-25-34-24-7,20 46 21 3,-20-46-21-3,23 42 17 7,-23-42-17-8,19 39 19 6,-19-39-19-6,13 31 8 9,-13-31-8-9,9 11 2 5,-9-11-2-5,12 0 7 8,-12 0-7-8,20 0 2 8,-20 0-2-8,20-17 5 8,-20 17-5-8,32-48 6 6,-32 48-6-6,25-50 3 8,-25 50-3-8,23-42 10 8,-23 42-10-7,17-34 18 5,-17 34-18-5,10-20 13 5,-10 20-13-6,11-13 13 8,-11 13-13-8,7-12 1 8,-7 12-1-8,10-12 1 8,-10 12-1-8,17-10-1 6,-17 10 1-6,28-15-40 8,-28 15 40-8,27-11-126 8,-27 11 126-8,14-6-245 8,-14 6 245-8,8-2-464 6,-8 2 464-6</inkml:trace>
    </iact:actionData>
  </iact:action>
  <iact:action type="remove" startTime="24496">
    <iact:property name="style" value="instant"/>
    <iact:actionData xml:id="d7" ref="#d6"/>
  </iact:action>
  <iact:action type="add" startTime="24501">
    <iact:property name="dataType" value="strokeEraser"/>
    <iact:actionData xml:id="d8">
      <inkml:trace xmlns:inkml="http://www.w3.org/2003/InkML" xml:id="stk6" contextRef="#ctx0" brushRef="#br1">9619 7391 650 0,'0'0'0'7,"0"0"150"-6,0 0-150-1,0 0 64 3,0 0-64-3,0 0 44 8,0 0-44-8,0 0 44 8,0 0-44-8,0 0 43 9,0 0-43-9,0 0 18 5,0 0-18-5,-52 44 2 9,52-44-2-9,0 6 0 7,0-6 0-7,0 9-59 8,0-9 59-7,0 5-212 3,0-5 212-3,0 3-662 7,0-3 662-8</inkml:trace>
    </iact:actionData>
  </iact:action>
  <iact:action type="remove" startTime="25342">
    <iact:property name="style" value="instant"/>
    <iact:actionData xml:id="d9" ref="#d5"/>
  </iact:action>
  <iact:action type="add" startTime="25346">
    <iact:property name="dataType" value="strokeEraser"/>
    <iact:actionData xml:id="d10">
      <inkml:trace xmlns:inkml="http://www.w3.org/2003/InkML" xml:id="stk7" contextRef="#ctx0" brushRef="#br1">21015 9152 390 0,'0'0'0'4,"0"0"188"-2,0 0-188-2,0 0 80 6,0 0-80-6,0 0 91 9,0 0-91-8,0 0 92 5,0 0-92-6,0 0 58 6,0 0-58-6,0 0 40 8,0 0-40-8,0-27 14 8,0 27-14-8,0 0 0 8,0 0 0-8,0 0-13 6,0 0 13-6,-11 0-117 8,11 0 117-8,-8 0-274 8,8 0 274-8</inkml:trace>
    </iact:actionData>
  </iact:action>
  <iact:action type="add" startTime="27372">
    <iact:property name="dataType"/>
    <iact:actionData xml:id="d11">
      <inkml:trace xmlns:inkml="http://www.w3.org/2003/InkML" xml:id="stk8" contextRef="#ctx0" brushRef="#br0">14264 4097 124 0,'0'0'0'1,"0"0"84"4,0 0-84-5,0 0 77 5,0 0-77-4,0 0 106 7,0 0-106-8,0 0 77 8,0 0-77-8,0 0 42 8,0 0-42-8,0 0 69 6,0 0-69-6,0-28 93 8,0 28-93-8,0 0 80 8,0 0-80-7,0 0 78 6,0 0-78-7,0 0 77 6,0 0-77-6,0 0 98 8,0 0-98-8,0 0 81 8,0 0-81-8,0 0 64 8,0 0-64-8,0 0 50 6,0 0-50-6,0 0 42 8,0 0-42-8,0 0 25 8,0 0-25-8,0 0 19 8,0 0-19-8,0 0 16 6,0 0-16-6,0 0 13 9,0 0-13-9,0 22 11 7,0-22-11-7,0 43 0 9,0-43 0-9,0 51 2 7,0-51-2-5,4 61 10 4,-4-61-10-5,3 70 12 5,-3-70-12-6,6 73 15 18,-6-73-15-18,7 73 13 1,-7-73-13-1,3 64 10 2,-3-64-10-2,1 57 7 9,-1-57-7-9,0 46 8 11,0-46-8-10,0 37 3 4,0-37-3-5,0 25 1 6,0-25-1-6,0 19 1 7,0-19-1-7,0 8 1 8,0-8-1-8,0 6 1 6,0-6-1-6,0 0-1 10,0 0 1-10,0 0 0 9,0 0 0-9,0 0-1 6,0 0 1-6,0 0 0 4,0 0 0-4,0 0 0 10,0 0 0-10,0 0-1 7,0 0 1-7,0 0 0 10,0 0 0-10,0 0 0 6,0 0 0-6,0 0 0 7,0 0 0-7,0 0 0 7,0 0 0-7,0 0-1 8,0 0 1-8,0 0 0 5,0 0 0-5,0 0-1 9,0 0 1-9,0 0-5 8,0 0 5-8,0 0-9 10,0 0 9-10,0-14-13 9,0 14 13-8,-24-29-6 1,24 29 6-2,-26-32-3 7,26 32 3-6,-34-40-1 7,34 40 1-8,-36-42-2 6,36 42 2-6,-36-46-1 7,36 46 1-6,-29-39-3 6,29 39 3-7,-28-40-1 9,28 40 1-9,-27-30-2 5,27 30 2-5,-15-20-1 10,15 20 1-10,-13-12 0 7,13 12 0-7,-4-2 0 9,4 2 0-8,-6 0 0 5,6 0 0-5,0 0 4 5,0 0-4-6,0 0 7 7,0 0-7-6,0 0 7 6,0 0-7-7,0 0 19 6,0 0-19-6,0 0 17 8,0 0-17-7,0 20 4 7,0-20-4-8,13 25 2 10,-13-25-2-9,20 27 7 5,-20-27-7-6,19 32 15 5,-19-32-15-5,22 34 11 7,-22-34-11-7,19 32 23 9,-19-32-23-9,17 32 13 4,-17-32-13-4,21 32 14 9,-21-32-14-9,16 24 8 7,-16-24-8-7,11 26 12 12,-11-26-12-12,9 19 9 5,-9-19-9-5,10 15 5 7,-10-15-5-6,4 8 4 4,-4-8-4-5,9 2 5 8,-9-2-5-8,3 4 12 7,-3-4-12-7,0 0 16 8,0 0-16-8,1 0 15 8,-1 0-15-8,0 0 12 8,0 0-12-8,0 0 9 5,0 0-9-5,8 0 9 9,-8 0-9-9,13 0 4 9,-13 0-4-9,16-4 3 6,-16 4-3-5,23-30 9 5,-23 30-9-6,27-40 3 8,-27 40-3-8,26-44 1 8,-26 44-1-8,27-44 4 8,-27 44-4-8,21-44 2 5,-21 44-2-5,16-25 1 9,-16 25-1-8,7-13 0 6,-7 13 0-7,5-6 0 7,-5 6 0-7,0 0 1 6,0 0-1-6,0 0 0 10,0 0 0-10,0 0-29 7,0 0 29-7,0 6-116 10,0-6 116-10,0 11-207 6,0-11 207-6,-12 10-387 7,12-10 387-7</inkml:trace>
    </iact:actionData>
  </iact:action>
  <iact:action type="add" startTime="28931">
    <iact:property name="dataType"/>
    <iact:actionData xml:id="d12">
      <inkml:trace xmlns:inkml="http://www.w3.org/2003/InkML" xml:id="stk9" contextRef="#ctx0" brushRef="#br0">2813 2649 468 0,'0'0'0'1,"0"0"126"4,0 0-126-5,0 0 67 7,0 0-67-7,0 0 51 8,0 0-51-8,0 0 71 8,0 0-71-8,0 0 72 8,0 0-72-8,0 0 78 6,0 0-78-6,0 0 90 8,0 0-90-8,8-30 85 9,-8 30-85-8,0 30 48 9,0-30-48-10,0 41 30 4,0-41-30-4,0 50 30 6,0-50-30-6,0 58 32 7,0-58-32-7,0 70 23 9,0-70-23-9,0 76 19 6,0-76-19-5,0 77 18 6,0-77-18-7,0 72 17 8,0-72-17-8,0 68 16 8,0-68-16-8,0 62 16 10,0-62-16-10,0 57 8 4,0-57-8-3,-6 49 7 8,6-49-7-9,-2 40 5 9,2-40-5-9,-5 36 3 7,5-36-3-6,0 30 6 4,0-30-6-5,0 21 7 6,0-21-7-6,0 17 9 9,0-17-9-9,0 14 2 5,0-14-2-5,0 9 1 9,0-9-1-9,0 5 1 8,0-5-1-8,0 8 0 7,0-8 0-6,0 8 1 4,0-8-1-5,0 12 0 10,0-12 0-10,0 12 0 6,0-12 0-5,0 5 1 7,0-5-1-8,0 5-2 5,0-5 2-5,-3 7 0 9,3-7 0-9,0 3 0 8,0-3 0-8,-1 0-4 10,1 0 4-10,-3 0-4 8,3 0 4-8,-3 0-2 6,3 0 2-6,-9-17-1 6,9 17 1-6,-4-28-1 8,4 28 1-8,-16-32-1 5,16 32 1-4,-20-34 0 7,20 34 0-8,-21-33-2 8,21 33 2-8,-27-34-1 11,27 34 1-10,-26-30-3 3,26 30 3-4,-28-29-5 7,28 29 5-7,-23-22-5 7,23 22 5-7,-17-20-4 11,17 20 4-9,-15-14-5 0,15 14 5-2,-9-12-6 9,9 12 6-9,-5-4 0 6,5 4 0-6,-3 0-4 8,3 0 4-8,0-4-2 5,0 4 2-5,0 0 2 9,0 0-2-8,0 0 2 5,0 0-2-6,0 0 2 9,0 0-2-9,0 0 14 6,0 0-14-6,3 0 8 7,-3 0-8-7,23 11 4 11,-23-11-4-11,19 21 16 8,-19-21-16-8,21 22 12 8,-21-22-12-8,19 27 10 5,-19-27-10-5,21 32 8 7,-21-32-8-7,20 30 14 8,-20-30-14-8,19 31 10 5,-19-31-10-5,21 30 5 9,-21-30-5-9,15 27 3 8,-15-27-3-8,13 17 8 7,-13-17-8-7,9 11 12 6,-9-11-12-6,3 5 12 9,-3-5-12-9,7 0 18 7,-7 0-18-6,10 0 15 9,-10 0-15-10,17 0 13 9,-17 0-13-8,29 0 11 3,-29 0-11-2,38-25 1 3,-38 25-1-5,33-37 0 7,-33 37 0-7,34-33 0 6,-34 33 0-6,30-36 3 8,-30 36-3-8,23-26 0 9,-23 26 0-8,24-19 0 5,-24 19 0-6,16-15 0 5,-16 15 0-5,11-5-5 10,-11 5 5-10,13-6-16 7,-13 6 16-7,19 0-70 8,-19 0 70-8,17 0-175 5,-17 0 175-5,8 0-297 8,-8 0 297-8,4 0-939 10,-4 0 939-10</inkml:trace>
    </iact:actionData>
  </iact:action>
  <iact:action type="add" startTime="34393">
    <iact:property name="dataType"/>
    <iact:actionData xml:id="d13">
      <inkml:trace xmlns:inkml="http://www.w3.org/2003/InkML" xml:id="stk10" contextRef="#ctx0" brushRef="#br0">14404 11116 374 0,'0'0'0'1,"0"0"172"4,0 0-172-5,0 0 93 7,0 0-93-7,0 0 105 5,0 0-105-5,0 0 99 9,0 0-99-9,0 0 60 8,0 0-60-8,0 0 40 8,0 0-40-8,0 0 31 6,0 0-31-6,0 0 32 8,0 0-32-8,18 0 35 8,-18 0-35-8,0 0 37 8,0 0-37-8,0 0 34 6,0 0-34-6,0 0 32 8,0 0-32-8,0 0 27 8,0 0-27-8,0-7 15 8,0 7-15-8,0-32 24 6,0 32-24-6,0-39 29 8,0 39-29-8,0-50 50 8,0 50-50-8,0-53 16 8,0 53-16-8,-5-53 11 7,5 53-11-7,-4-54 3 7,4 54-3-7,-1-57 7 11,1 57-7-11,-3-55 3 6,3 55-3-6,0-61 5 6,0 61-5-6,-5-61 10 8,5 61-10-8,-2-64 2 8,2 64-2-8,0-68 4 8,0 68-4-8,-2-76 1 5,2 76-1-5,0-79 1 9,0 79-1-9,0-79 0 8,0 79 0-8,0-72 0 8,0 72 0-8,0-57 2 6,0 57-2-6,0-39 1 8,0 39-1-6,-3-22 1 3,3 22-1-4,0-8 0 10,0 8 0-10,0-4 3 3,0 4-3-4,0 0 1 8,0 0-1-8,0 0 4 6,0 0-4-6,0 0 1 10,0 0-1-10,0 0 4 6,0 0-4-6,0 0 4 6,0 0-4-6,0 0 3 9,0 0-3-9,-4 0 8 7,4 0-8-7,0 0 14 5,0 0-14-5,-5 0 11 9,5 0-11-9,-10 4 7 9,10-4-7-9,-20 17 10 6,20-17-10-6,-20 26 15 6,20-26-15-6,-34 30 11 8,34-30-11-8,-23 31 2 8,23-31-2-8,-24 30 4 9,24-30-4-9,-27 30 1 5,27-30-1-4,-26 29 3 9,26-29-3-9,-17 28 2 4,17-28-2-5,-19 24 0 7,19-24 0-7,-9 22 3 6,9-22-3-5,-11 10 1 7,11-10-1-8,-2 9-1 8,2-9 1-8,0 3 1 10,0-3-1-10,0 0-1 8,0 0 1-7,0 0 0 2,0 0 0-3,0 0 0 9,0 0 0-9,0 0-3 7,0 0 3-7,0 0-6 5,0 0 6-4,0 0 0 7,0 0 0-8,0 0 0 7,0 0 0-7,0 0-1 8,0 0 1-8,0 0 0 6,0 0 0-6,0-9 0 8,0 9 0-8,13-22 3 13,-13 22-3-13,22-28 3 11,-22 28-3-10,26-32 0-1,-26 32 0 0,25-34 1 6,-25 34-1-6,29-35 0 8,-29 35 0-8,30-42 0 11,-30 42 0-11,29-44 1 4,-29 44-1-3,28-41 0 5,-28 41 0-6,30-34 2 8,-30 34-2-8,19-19 0 11,-19 19 0-11,12-12 0 4,-12 12 0-3,4-5 0 5,-4 5 0-6,4-5 1 9,-4 5-1-9,5-3 8 9,-5 3-8-9,0 0 14 6,0 0-14-6,0 0 16 6,0 0-16-6,7 0 17 7,-7 0-17-7,13 3 31 8,-13-3-31-8,19 34 9 6,-19-34-9-6,25 41 1 9,-25-41-1-9,27 45 4 8,-27-45-4-8,29 43 1 8,-29-43-1-8,31 39 3 5,-31-39-3-5,26 32 0 9,-26-32 0-8,20 20-1 6,-20-20 1-7,10 15-9 11,-10-15 9-11,9 2-18 6,-9-2 18-5,4 0-40 4,-4 0 40-5,4 0-108 6,-4 0 108-6,0 0-235 11,0 0 235-11,0-5-427 7,0 5 427-7</inkml:trace>
    </iact:actionData>
  </iact:action>
  <iact:action type="remove" startTime="38931">
    <iact:property name="style" value="instant"/>
    <iact:actionData xml:id="d14" ref="#d13"/>
  </iact:action>
  <iact:action type="add" startTime="38936">
    <iact:property name="dataType" value="strokeEraser"/>
    <iact:actionData xml:id="d15">
      <inkml:trace xmlns:inkml="http://www.w3.org/2003/InkML" xml:id="stk11" contextRef="#ctx0" brushRef="#br1">21153 14819 237 0,'0'0'0'6,"0"0"473"-4,0 0-473-2,0 0 115 1,0 0-115-1,0 0 96 11,0 0-96-11,0 0 80 7,0 0-80-7,0 0 50 7,0 0-50-7,0 0 15 6,0 0-15-6,0 5 0 8,0-5 0-8,0 0-14 10,0 0 14-9,0 0-46 5,0 0 46-4,-6 0-123 3,6 0 123-3,-4 6-278 2,4-6 278-4</inkml:trace>
    </iact:actionData>
  </iact:action>
  <iact:action type="add" startTime="41052">
    <iact:property name="dataType"/>
    <iact:actionData xml:id="d16">
      <inkml:trace xmlns:inkml="http://www.w3.org/2003/InkML" xml:id="stk12" contextRef="#ctx0" brushRef="#br0">9460 12558 181 0,'0'0'0'1,"0"0"362"2,0 0-362-3,0 0 158 7,0 0-158-7,0 0 143 6,0 0-143-6,236-8 112 9,-236 8-112-9,97-13 86 8,-97 13-86-8,114-21 73 8,-114 21-73-8,124-20 73 6,-124 20-73-5,134-16 59 5,-134 16-59-5,134-11 59 9,-134 11-59-10,137-6 53 10,-137 6-53-10,133 0 40 5,-133 0-40-4,128 0 37 4,-128 0-37-5,121 0 24 7,-121 0-24-7,113 0 19 7,-113 0-19-7,100 0 13 6,-100 0-13-5,87 3 9 7,-87-3-9-8,70 0 10 8,-70 0-10-8,52 0 5 9,-52 0-5-9,35 0 0 6,-35 0 0-6,25 0 1 7,-25 0-1-6,13 0 0 6,-13 0 0-7,2 0 2 8,-2 0-2-8,0 0 1 6,0 0-1-6,0 0 0 9,0 0 0-9,0 0-1 7,0 0 1-7,0 0-2 6,0 0 2-6,-27 0 0 10,27 0 0-9,-73 0 0 4,73 0 0-4,-113 9 1 11,113-9-1-12,-140 13 0 11,140-13 0-10,-155 8 0-1,155-8 0 0,-167 7 0 5,167-7 0-5,-168 0 1 13,168 0-1-12,-164 0 0 2,164 0 0-3,-154 0 0 6,154 0 0-6,-136 5 0 8,136-5 0-8,-120 12 2 8,120-12-2-8,-102 11 0 5,102-11 0-4,-82 17 0 7,82-17 0-8,-64 10 1 8,64-10-1-8,-45 9 0 8,45-9 0-8,-23 5 1 6,23-5-1-6,-10 0 0 8,10 0 0-8,0 3 1 8,0-3-1-8,10 3 0 9,-10-3 0-9,64 6 0 4,-64-6 0-4,104 5-1 10,-104-5 1-10,141 9-1 7,-141-9 1-7,179 0-3 12,-179 0 3-11,215 0-1 4,-215 0 1-4,225 0 0 1,-225 0 0-1,217 0 0 7,-217 0 0-8,194 0 2 8,-194 0-2-8,157 0 9 6,-157 0-9-6,124-6 17 8,-124 6-17-8,95-5 20 8,-95 5-20-8,63-6 14 8,-63 6-14-8,40-6 11 9,-40 6-11-9,17-3 4 3,-17 3-4-3,3-2 1 9,-3 2-1-9,0-5-1 9,0 5 1-9,-5-15-4 7,5 15 4-6,-75-23-3 5,75 23 3-6,-112-31 0 7,112 31 0-7,-149-25 6 8,149 25-6-8,-165-15 6 6,165 15-6-6,-160-12 7 10,160 12-7-10,-144-5 9 6,144 5-9-6,-134-7 12 9,134 7-12-8,-107-3 7 6,107 3-7-7,-90 0 0 5,90 0 0-5,-68-3 3 9,68 3-3-9,-44 0 0 9,44 0 0-9,-23-2-10 5,23 2 10-5,-8-2-64 7,8 2 64-7,0-10-109 9,0 10 109-9,11-5-198 7,-11 5 198-7,41-8-300 10,-41 8 300-10</inkml:trace>
    </iact:actionData>
  </iact:action>
  <iact:action type="add" startTime="42303">
    <iact:property name="dataType"/>
    <iact:actionData xml:id="d17">
      <inkml:trace xmlns:inkml="http://www.w3.org/2003/InkML" xml:id="stk13" contextRef="#ctx0" brushRef="#br0">14438 11120 552 0,'0'0'0'1,"0"0"206"2,0 0-206-2,0 0 104 7,0 0-104-8,0 0 106 8,0 0-106-8,0 0 86 6,0 0-86-6,0 0 60 8,0 0-60-8,0 0 39 8,0 0-39-8,0 0 38 6,0 0-38-5,11 17 15 5,-11-17-15-5,0-9 8 8,0 9-8-9,0-36 22 7,0 36-22-7,0-56 55 6,0 56-55-6,-7-70 53 8,7 70-53-8,-1-84 45 8,1 84-45-8,0-82 29 8,0 82-29-8,0-94 24 6,0 94-24-6,0-95 15 8,0 95-15-8,0-98 12 7,0 98-12-6,0-95 7 10,0 95-7-11,0-96 3 6,0 96-3-6,0-87 3 7,0 87-3-7,0-85 0 7,0 85 0-7,0-75 1 10,0 75-1-10,0-64-2 3,0 64 2-3,0-57 3 9,0 57-3-9,0-49-1 11,0 49 1-11,0-33 1 7,0 33-1-6,0-24 0 5,0 24 0-6,0-10 0 4,0 10 0-4,0-3-4 9,0 3 4-9,0-2-1 8,0 2 1-8,-3 0-1 5,3 0 1-5,-9 0-4 8,9 0 4-8,-17 0 0 10,17 0 0-10,-28 28 20 7,28-28-20-7,-32 39 15 5,32-39-15-5,-37 45 9 9,37-45-9-9,-28 42 3 11,28-42-3-10,-26 37 5 5,26-37-5-5,-20 36 0 2,20-36 0-3,-16 32 1 9,16-32-1-9,-13 28 2 8,13-28-2-7,-8 19 0 5,8-19 0-5,-1 11 2 4,1-11-2-5,0 3 0 8,0-3 0-8,0 0 0 8,0 0 0-8,0 0-8 8,0 0 8-8,0 0-5 6,0 0 5-6,0 0-11 7,0 0 11-7,0 0-2 10,0 0 2-10,17-16-1 7,-17 16 1-7,28-28 1 5,-28 28-1-5,33-32 0 9,-33 32 0-9,31-36 1 8,-31 36-1-8,33-34 1 8,-33 34-1-8,36-33 0 6,-36 33 0-6,31-32 0 8,-31 32 0-8,29-19 0 11,-29 19 0-10,17-18 0 9,-17 18 0-10,12-8 1 0,-12 8-1 0,3-2 1 8,-3 2-1-8,5 0 5 10,-5 0-5-10,3 0 7 8,-3 0-7-7,12 0 15 3,-12 0-15-4,19 10 1 6,-19-10-1-6,21 31 2 8,-21-31-2-8,25 30 1 9,-25-30-1-9,23 25-1 6,-23-25 1-6,18 20-2 8,-18-20 2-8,14 15-11 8,-14-15 11-8,20 15-20 8,-20-15 20-8,19 17-50 5,-19-17 50-5,15 17-137 9,-15-17 137-8,3 2-172 5,-3-2 172-6,0 0-283 8,0 0 283-8</inkml:trace>
    </iact:actionData>
  </iact:action>
  <iact:action type="add" startTime="43772">
    <iact:property name="dataType"/>
    <iact:actionData xml:id="d18">
      <inkml:trace xmlns:inkml="http://www.w3.org/2003/InkML" xml:id="stk14" contextRef="#ctx0" brushRef="#br0">2744 11960 531 0,'0'0'0'1,"0"0"189"3,0 0-189-4,0 0 89 8,0 0-89-8,0 0 32 7,0 0-32-7,0 0 23 8,0 0-23-8,0 0 29 8,0 0-29-8,0 0 44 8,0 0-44-8,0 0 54 6,0 0-54-6,3-62 22 7,-3 62-22-7,0-34 72 9,0 34-72-9,0-36 46 8,0 36-46-8,0-36 44 6,0 36-44-6,0-39 22 7,0 39-22-7,5-46 26 10,-5 46-26-10,10-45 15 8,-10 45-15-8,10-45 10 7,-10 45-10-7,6-47 17 6,-6 47-17-6,3-46 10 9,-3 46-10-9,0-42 5 10,0 42-5-10,0-40 2 5,0 40-2-5,0-41 0 9,0 41 0-9,0-48 1 7,0 48-1-7,0-51 0 7,0 51 0-7,0-47 0 5,0 47 0-5,0-40 1 11,0 40-1-11,0-34-1 6,0 34 1-6,0-27 1 9,0 27-1-8,0-28 1 3,0 28-1-4,4-23 0 8,-4 23 0-8,0-17 1 8,0 17-1-8,0-11 0 8,0 11 0-8,0-6 0 7,0 6 0-7,0 0 0 6,0 0 0-5,0 0 0 8,0 0 0-9,0 0 2 6,0 0-2-5,0 0 0 4,0 0 0-5,0 0 1 9,0 0-1-9,0 0 0 8,0 0 0-8,0 0 2 8,0 0-2-8,0 0 1 6,0 0-1-6,0 0 2 7,0 0-2-7,0 0 2 10,0 0-2-9,0 0 12 9,0 0-12-10,0 0 13 2,0 0-13-2,0 0 12 8,0 0-12-8,-10 17 13 8,10-17-13-8,-26 30 6 8,26-30-6-8,-28 38 7 7,28-38-7-7,-23 39 1 6,23-39-1-6,-30 39 5 12,30-39-5-11,-21 29 0 6,21-29 0-6,-19 18-2 3,19-18 2-3,-17 15 0 3,17-15 0-4,-7 6 0 9,7-6 0-9,-3 2-1 7,3-2 1-7,0 0 0 6,0 0 0-5,0 0-5 7,0 0 5-8,0 0-6 9,0 0 6-9,0 0-3 9,0 0 3-9,7-8 0 3,-7 8 0-3,23-25-2 9,-23 25 2-9,25-27-1 11,-25 27 1-10,32-37-1 6,-32 37 1-6,32-41 0 2,-32 41 0-2,32-44-3 6,-32 44 3-7,33-45-1 7,-33 45 1-7,28-33-4 8,-28 33 4-8,20-32-5 5,-20 32 5-4,16-19-3 8,-16 19 3-9,11-10 0 6,-11 10 0-6,5-5 0 9,-5 5 0-9,0 0 3 7,0 0-3-7,0 0 7 6,0 0-7-6,7 0 16 10,-7 0-16-10,1 0 17 7,-1 0-17-7,12 24 1 9,-12-24-1-9,7 30 3 5,-7-30-3-5,13 39 1 8,-13-39-1-8,13 40 0 8,-13-40 0-8,15 39-1 5,-15-39 1-5,16 33-12 9,-16-33 12-9,13 27-15 10,-13-27 15-10,11 13-30 14,-11-13 30-14,13 11-41 0,-13-11 41 0,19 0-64 5,-19 0 64-5,5 0-112 9,-5 0 112-9,4 0-257 7,-4 0 257-7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6T06:27:59.6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49532">
    <iact:property name="dataType"/>
    <iact:actionData xml:id="d0">
      <inkml:trace xmlns:inkml="http://www.w3.org/2003/InkML" xml:id="stk0" contextRef="#ctx0" brushRef="#br0">5804 13172 509 0,'0'0'0'4,"0"0"150"-4,0 0-150 0,0 0 148 7,0 0-148-7,0 0 81 7,0 0-81-7,0 0 67 8,0 0-67-8,0 0 71 9,0 0-71-9,0 0 82 7,0 0-82-7,0 0 71 5,0 0-71-5,0 0 63 8,0 0-63-8,0 0 49 9,0 0-49-9,0 0 44 7,0 0-44-7,0 0 25 6,0 0-25-6,0 0 12 9,0 0-12-9,0 0 12 9,0 0-12-8,0 19 16 12,0-19-16-13,-3 45 30 1,3-45-30-1,-7 59 26 7,7-59-26-7,-13 70 41 7,13-70-41-7,-11 80 29 7,11-80-29-7,-13 81 34 8,13-81-34-8,-11 78 32 8,11-78-32-7,-5 71 29 5,5-71-29-6,-8 59 20 8,8-59-20-8,-3 45 12 7,3-45-12-7,-1 27 11 7,1-27-11-7,0 12 2 9,0-12-2-9,0 0 1 6,0 0-1-5,0 0 5 5,0 0-5-6,0 0-5 8,0 0 5-8,0 0-16 9,0 0 16-9,0-17-26 7,0 17 26-7,14-22-64 7,-14 22 64-7,16-20-89 7,-16 20 89-7,13-18-144 8,-13 18 144-8,2-2-199 8,-2 2 199-8,3-2-372 6,-3 2 372-6</inkml:trace>
    </iact:actionData>
  </iact:action>
  <iact:action type="add" startTime="50087">
    <iact:property name="dataType"/>
    <iact:actionData xml:id="d1">
      <inkml:trace xmlns:inkml="http://www.w3.org/2003/InkML" xml:id="stk1" contextRef="#ctx0" brushRef="#br0">6339 13503 406 0,'0'0'0'1,"0"0"122"1,0 0-122-2,0 0 125 7,0 0-125-7,0 0 137 8,0 0-137-7,0 0 70 7,0 0-70-8,0 0 69 6,0 0-69-6,0 0 45 8,0 0-45-8,-104-6 28 7,104 6-28-7,-19 14 25 8,19-14-25-7,-13 15 24 5,13-15-24-6,-7 11 27 8,7-11-27-8,-5 15 27 8,5-15-27-8,0 7 21 8,0-7-21-8,0 6 18 6,0-6-18-6,0 6 28 8,0-6-28-8,0 5 14 8,0-5-14-8,0 12 23 8,0-12-23-8,15 13 17 6,-15-13-17-6,13 20 17 8,-13-20-17-8,13 19 21 8,-13-19-21-8,7 26 19 8,-7-26-19-8,12 23 20 5,-12-23-20-5,1 18 24 10,-1-18-24-10,3 23 28 9,-3-23-28-9,0 21 9 13,0-21-9-12,0 16 10-1,0-16-10 2,0 14 2 3,0-14-2-5,-9 14 0 8,9-14 0-8,-23 8 0 6,23-8 0-5,-20 9-1 5,20-9 1-6,-20 4-1 8,20-4 1-8,-18 0-11 8,18 0 11-7,-13 0-34 5,13 0 34-5,-10 0-89 4,10 0 89-5,-3-4-118 9,3 4 118-9,0-23-170 8,0 23 170-8,0-13-340 8,0 13 340-8</inkml:trace>
    </iact:actionData>
  </iact:action>
  <iact:action type="add" startTime="50492">
    <iact:property name="dataType"/>
    <iact:actionData xml:id="d2">
      <inkml:trace xmlns:inkml="http://www.w3.org/2003/InkML" xml:id="stk2" contextRef="#ctx0" brushRef="#br0">6419 13680 494 0,'0'0'0'2,"0"0"165"0,0 0-165-2,0 0 164 8,0 0-164-8,0 0 99 6,0 0-99-6,0 0 62 8,0 0-62-8,0 0 51 10,0 0-51-10,0 0 50 7,0 0-50-6,158-37 57 4,-158 37-57-5,27-10 40 9,-27 10-40-9,27-15 44 7,-27 15-44-7,26-14 20 8,-26 14-20-8,20-20 21 5,-20 20-21-5,16-23 0 9,-16 23 0-9,9-24 1 7,-9 24-1-6,0-28 0 6,0 28 0-7,0-32-3 7,0 32 3-7,0-22-1 9,0 22 1-9,0-14-8 7,0 14 8-7,-5-8-4 8,5 8 4-8,-20 0-2 5,20 0 2-4,-17 0-4 7,17 0 4-8,-27 0 3 7,27 0-3-7,-29 25-2 9,29-25 2-9,-24 28 0 4,24-28 0-4,-26 34 0 10,26-34 0-10,-22 34 2 11,22-34-2-11,-16 37 2 9,16-37-2-8,-13 35 10-1,13-35-10 0,-3 34 19 9,3-34-19-9,0 30 41 7,0-30-41-7,0 29 47 9,0-29-47-9,4 22 43 5,-4-22-43-5,29 15 17 12,-29-15-17-11,31 15 15 5,-31-15-15-6,33 5 8 6,-33-5-8-5,28 3 1 4,-28-3-1-5,24 0-1 7,-24 0 1-7,24 0-9 9,-24 0 9-9,11 0-16 7,-11 0 16-7,9 0-50 6,-9 0 50-6,4 0-74 9,-4 0 74-9,3 0-105 7,-3 0 105-7,4 0-168 8,-4 0 168-8,0 0-308 6,0 0 308-6,5-3-404 8,-5 3 404-8</inkml:trace>
    </iact:actionData>
  </iact:action>
  <iact:action type="add" startTime="50971">
    <iact:property name="dataType"/>
    <iact:actionData xml:id="d3">
      <inkml:trace xmlns:inkml="http://www.w3.org/2003/InkML" xml:id="stk3" contextRef="#ctx0" brushRef="#br0">7031 13490 262 0,'0'0'0'1,"0"0"132"3,0 0-132-3,0 0 122 6,0 0-122-7,0 0 142 6,0 0-142-6,0 0 122 8,0 0-122-8,0 0 99 9,0 0-99-9,0 0 87 7,0 0-87-7,16-20 63 7,-16 20-63-7,0 0 21 7,0 0-21-7,0 0 15 7,0 0-15-7,-16 7 18 8,16-7-18-8,-19 13 19 7,19-13-19-7,-22 17 13 7,22-17-13-7,-22 19 18 10,22-19-18-10,-23 26 41 6,23-26-41-5,-20 27 23 4,20-27-23-4,-19 30 32 6,19-30-32-7,-20 29 17 9,20-29-17-9,-12 25 29 7,12-25-29-7,-6 20 16 6,6-20-16-6,0 19 27 9,0-19-27-9,0 15 35 7,0-15-35-7,0 13 30 9,0-13-30-9,16 15 18 5,-16-15-18-5,25 11 6 10,-25-11-6-9,32 11 11 8,-32-11-11-9,33 9 0 10,-33-9 0-9,38 5 1 1,-38-5-1-1,30 3 0 3,-30-3 0-4,39 0 0 9,-39 0 0-9,38 0-18 7,-38 0 18-7,33 0-57 8,-33 0 57-8,38 0-81 6,-38 0 81-6,29-13-126 13,-29 13 126-13,4-7-201 4,-4 7 201-3,0 0-414 4,0 0 414-5</inkml:trace>
    </iact:actionData>
  </iact:action>
  <iact:action type="add" startTime="51331">
    <iact:property name="dataType"/>
    <iact:actionData xml:id="d4">
      <inkml:trace xmlns:inkml="http://www.w3.org/2003/InkML" xml:id="stk4" contextRef="#ctx0" brushRef="#br0">7323 13816 217 0,'0'0'0'2,"0"0"390"1,0 0-390-3,0 0 193 8,0 0-193-8,0 0 133 6,0 0-133-6,0 0 71 8,0 0-71-8,0 0 35 9,0 0-35-9,0 0 44 6,0 0-44-6,13 10 41 6,-13-10-41-6,0 3 52 9,0-3-52-9,0 0 16 8,0 0-16-8,0 0 17 7,0 0-17-7,0 0 1 6,0 0-1-6,0 0 5 9,0 0-5-9,0 0 3 7,0 0-3-7,0 0 2 9,0 0-2-9,0 0 3 5,0 0-3-4,0 0 1 7,0 0-1-8,0 0 1 7,0 0-1-7,0 0 1 8,0 0-1-8,0 0-1 8,0 0 1-8,0 0-26 8,0 0 26-8,0 0-44 10,0 0 44-9,0-11-61 4,0 11 61-5,0-20-81 6,0 20 81-5,0-9-192 5,0 9 192-6,0-8-544 9,0 8 544-9</inkml:trace>
    </iact:actionData>
  </iact:action>
  <iact:action type="add" startTime="54421">
    <iact:property name="dataType"/>
    <iact:actionData xml:id="d5">
      <inkml:trace xmlns:inkml="http://www.w3.org/2003/InkML" xml:id="stk5" contextRef="#ctx0" brushRef="#br0">5743 9083 591 0,'0'0'0'1,"0"0"238"4,0 0-238-5,0 0 150 7,0 0-150-7,0 0 133 8,0 0-133-7,0 0 84 6,0 0-84-7,0 0 56 7,0 0-56-7,0 0 71 6,0 0-71-6,95-12 77 8,-95 12-77-8,19 20 50 8,-19-20-50-8,17 23 62 8,-17-23-62-8,20 33 50 7,-20-33-50-7,16 40 50 7,-16-40-50-7,15 50 34 8,-15-50-34-8,10 56 28 8,-10-56-28-8,3 57 19 6,-3-57-19-6,0 56 1 8,0-56-1-8,0 47 2 8,0-47-2-8,-16 43 3 8,16-43-3-8,-28 31-3 7,28-31 3-7,-36 22 3 7,36-22-3-7,-29 13-5 8,29-13 5-8,-32 7-3 6,32-7 3-6,-33 0-5 9,33 0 5-9,-23 0-20 7,23 0 20-7,-16 0-23 10,16 0 23-10,-12 0-18 6,12 0 18-5,-3-2-31 4,3 2 31-5,0-5-19 9,0 5 19-9,0-2-8 8,0 2 8-8,0 0-5 5,0 0 5-5,0 0 5 8,0 0-5-8,0 0 1 9,0 0-1-9,0 0 10 7,0 0-10-7,28 0 14 9,-28 0-14-9,32 0 5 5,-32 0-5-4,31 9 15 7,-31-9-15-8,37 18 19 7,-37-18-19-7,32 24 8 21,-32-24-8-21,27 20 13 0,-27-20-13 0,20 22 4 3,-20-22-4-3,18 15-4 8,-18-15 4-8,10 13-1 7,-10-13 1-7,10 9-25 6,-10-9 25-4,10 2-60 4,-10-2 60-6,6 0-97 11,-6 0 97-11,10 0-168 5,-10 0 168-4,10 0-198 4,-10 0 198-5,3 0-260 8,-3 0 260-8,3 0-478 9,-3 0 478-9</inkml:trace>
    </iact:actionData>
  </iact:action>
  <iact:action type="add" startTime="54994">
    <iact:property name="dataType"/>
    <iact:actionData xml:id="d6">
      <inkml:trace xmlns:inkml="http://www.w3.org/2003/InkML" xml:id="stk6" contextRef="#ctx0" brushRef="#br0">6532 9310 704 0,'0'0'0'0,"0"0"250"2,0 0-250-2,0 0 140 7,0 0-140-7,0 0 85 9,0 0-85-9,0 0 36 7,0 0-36-7,0 0 5 8,0 0-5-8,0 0 26 8,0 0-26-8,-70 42 22 6,70-42-22-6,-30 22 21 10,30-22-21-10,-32 26 18 5,32-26-18-5,-25 25 10 8,25-25-10-8,-23 26 14 8,23-26-14-8,-16 22 1 7,16-22-1-7,-13 19 18 9,13-19-18-9,-4 18 7 5,4-18-7-5,0 12 15 9,0-12-15-9,0 8 11 7,0-8-11-7,0 7 12 10,0-7-12-10,0 12 19 5,0-12-19-5,27 13 10 7,-27-13-10-7,32 18 9 8,-32-18-9-8,38 23 12 6,-38-23-12-6,30 25 25 9,-30-25-25-9,27 25 21 7,-27-25-21-7,17 25 32 8,-17-25-32-8,13 22 13 8,-13-22-13-8,6 17 22 8,-6-17-22-8,4 15 10 7,-4-15-10-7,0 11 0 8,0-11 0-8,0 11 0 7,0-11 0-7,0 12 1 7,0-12-1-7,0 11-2 10,0-11 2-10,-4 10-14 7,4-10 14-6,-19 9-23 5,19-9 23-6,-23 3-66 6,23-3 66-6,-23 0-129 9,23 0 129-9,-24 0-173 7,24 0 173-6,-4 0-267 8,4 0 267-9,0 0-524 4,0 0 524-4</inkml:trace>
    </iact:actionData>
  </iact:action>
  <iact:action type="add" startTime="55405">
    <iact:property name="dataType"/>
    <iact:actionData xml:id="d7">
      <inkml:trace xmlns:inkml="http://www.w3.org/2003/InkML" xml:id="stk7" contextRef="#ctx0" brushRef="#br0">6590 9686 518 0,'0'0'0'2,"0"0"227"1,0 0-227-2,0 0 161 6,0 0-161-7,0 0 125 6,0 0-125-6,0 0 61 7,0 0-61-6,0 0 36 7,0 0-36-8,0 0 30 5,0 0-30-4,175-53 35 7,-175 53-35-8,21-17 20 8,-21 17-20-8,19-19 16 8,-19 19-16-8,17-26 4 7,-17 26-4-7,6-25-4 7,-6 25 4-7,0-24-1 8,0 24 1-8,0-26-1 8,0 26 1-8,0-17-2 5,0 17 2-5,0-9-21 8,0 9 21-8,0-2-19 8,0 2 19-7,0 0-30 7,0 0 30-8,0 0-3 6,0 0 3-6,-6 0 0 7,6 0 0-7,-17 0 12 9,17 0-12-9,-21 28 10 7,21-28-10-7,-26 36 12 10,26-36-12-10,-27 39 3 4,27-39-3-4,-22 40 4 10,22-40-4-9,-19 33 3 8,19-33-3-7,-13 34 3 3,13-34-3-5,-9 25 22 4,9-25-22-4,0 22 25 8,0-22-25-8,0 18 50 9,0-18-50-9,0 13 31 8,0-13-31-8,0 11 35 5,0-11-35-4,0 12 22 5,0-12-22-6,25 8 15 10,-25-8-15-10,35 7 0 11,-35-7 0-11,37 2-7 5,-37-2 7-5,44 0-13 7,-44 0 13-7,40 0-45 6,-40 0 45-6,37 0-61 12,-37 0 61-12,32 0-96 5,-32 0 96-5,24 0-122 5,-24 0 122-5,0 0-228 8,0 0 228-8,0 0-458 9,0 0 458-8</inkml:trace>
    </iact:actionData>
  </iact:action>
  <iact:action type="add" startTime="55877">
    <iact:property name="dataType"/>
    <iact:actionData xml:id="d8">
      <inkml:trace xmlns:inkml="http://www.w3.org/2003/InkML" xml:id="stk8" contextRef="#ctx0" brushRef="#br0">7252 9535 452 0,'0'0'0'1,"0"0"101"2,0 0-101-2,0 0 33 7,0 0-33-8,0 0 57 8,0 0-57-8,0 0 56 8,0 0-56-8,0 0 90 6,0 0-90-6,0 0 108 7,0 0-108-7,-121 8 70 8,121-8-70-7,-25 19 81 6,25-19-81-7,-23 24 61 7,23-24-61-7,-16 28 63 9,16-28-63-9,-12 34 63 6,12-34-63-6,-1 33 58 6,1-33-58-6,0 28 55 8,0-28-55-8,0 25 41 8,0-25-41-7,0 20 55 6,0-20-55-7,1 12 38 6,-1-12-38-5,26 7 21 7,-26-7-21-8,31 6 0 7,-31-6 0-7,35 3-2 9,-35-3 2-8,33 0-17 3,-33 0 17-3,36 0-36 7,-36 0 36-8,23 0-79 8,-23 0 79-8,21 0-126 7,-21 0 126-7,13 0-149 6,-13 0 149-6,0 0-259 9,0 0 259-9,0 0-514 7,0 0 514-7</inkml:trace>
    </iact:actionData>
  </iact:action>
  <iact:action type="add" startTime="56163">
    <iact:property name="dataType"/>
    <iact:actionData xml:id="d9">
      <inkml:trace xmlns:inkml="http://www.w3.org/2003/InkML" xml:id="stk9" contextRef="#ctx0" brushRef="#br0">7350 9782 689 0,'0'0'0'1,"0"0"228"3,0 0-228-4,0 0 157 6,0 0-157-6,0 0 85 10,0 0-85-10,0 0 37 6,0 0-37-5,0 0 20 4,0 0-20-5,0 0 3 8,0 0-3-8,17 0 0 10,-17 0 0-10,0 0-31 7,0 0 31-7,0 0-142 10,0 0 142-10,0 0-497 13,0 0 497-11</inkml:trace>
    </iact:actionData>
  </iact:action>
  <iact:action type="add" startTime="58357">
    <iact:property name="dataType"/>
    <iact:actionData xml:id="d10">
      <inkml:trace xmlns:inkml="http://www.w3.org/2003/InkML" xml:id="stk10" contextRef="#ctx0" brushRef="#br0">8040 6564 560 0,'0'0'0'1,"0"0"219"5,0 0-219-5,0 0 88 5,0 0-88-6,0 0 88 8,0 0-88-8,0 0 63 7,0 0-63-7,0 0 71 7,0 0-71-7,0 0 119 9,0 0-119-9,0 0 86 7,0 0-86-7,7-19 76 6,-7 19-76-6,19 0 55 8,-19 0-55-8,24 0 55 8,-24 0-55-8,26 0 38 9,-26 0-38-9,28 0 30 6,-28 0-30-6,26 0 30 7,-26 0-30-7,36 0 11 9,-36 0-11-9,31 0 22 7,-31 0-22-6,27 0 5 4,-27 0-5-5,28 2 11 8,-28-2-11-7,24 5 2 6,-24-5-2-6,12 7 3 6,-12-7-3-7,9 9 3 6,-9-9-3-6,4 8 8 8,-4-8-8-8,0 10 16 8,0-10-16-8,0 15 2 8,0-15-2-8,0 19-2 8,0-19 2-8,0 21 6 7,0-21-6-7,-10 19-6 8,10-19 6-8,-28 17 1 7,28-17-1-7,-36 20-1 7,36-20 1-7,-33 17-5 8,33-17 5-7,-31 13-3 6,31-13 3-7,-24 9-6 8,24-9 6-7,-19 8-8 3,19-8 8-4,-10 3-1 9,10-3 1-9,-3 2 1 7,3-2-1-6,0 0 3 7,0 0-3-7,0 0 1 4,0 0-1-5,0 3 1 7,0-3-1-7,0 12 0 9,0-12 0-9,20 17-5 7,-20-17 5-7,36 25-3 8,-36-25 3-8,37 26 0 9,-37-26 0-9,37 30-3 7,-37-30 3-7,39 32 3 8,-39-32-3-8,28 25-4 7,-28-25 4-7,20 25 5 6,-20-25-5-6,13 19 5 10,-13-19-5-10,3 13 3 7,-3-13-3-7,0 13-1 9,0-13 1-9,0 8 0 5,0-8 0-5,-3 11-3 8,3-11 3-8,-30 12-2 8,30-12 2-8,-31 8 2 8,31-8-2-8,-39 5-3 6,39-5 3-6,-30 7 3 9,30-7-3-9,-28 0-7 6,28 0 7-6,-26 0-1 6,26 0 1-6,-14 0-34 13,14 0 34-13,-12 0-83 7,12 0 83-7,-1 0-130 6,1 0 130-6,0 0-194 4,0 0 194-3,0 0-177 6,0 0 177-7,0 0-396 8,0 0 396-8</inkml:trace>
    </iact:actionData>
  </iact:action>
  <iact:action type="add" startTime="59079">
    <iact:property name="dataType"/>
    <iact:actionData xml:id="d11">
      <inkml:trace xmlns:inkml="http://www.w3.org/2003/InkML" xml:id="stk11" contextRef="#ctx0" brushRef="#br0">8963 6860 257 0,'0'0'0'0,"0"0"411"6,0 0-411-6,0 0 172 7,0 0-172-7,0 0 143 8,0 0-143-8,0 0 79 5,0 0-79-5,0 0 49 8,0 0-49-8,0 0 43 8,0 0-43-8,16-15 17 8,-16 15-17-8,0 0 26 7,0 0-26-7,-25 15 28 7,25-15-28-6,-24 17 41 9,24-17-41-10,-24 17 17 5,24-17-17-5,-24 16 17 7,24-16-17-6,-23 17 10 5,23-17-10-6,-16 17 5 9,16-17-5-9,-13 15 13 8,13-15-13-8,-3 10 3 5,3-10-3-5,0 9 10 8,0-9-10-8,0 11 14 9,0-11-14-9,0 11 48 8,0-11-48-8,11 16 15 5,-11-16-15-5,28 24 12 9,-28-24-12-9,33 22 1 8,-33-22-1-8,28 23 3 7,-28-23-3-7,20 22 4 7,-20-22-4-7,19 19 4 7,-19-19-4-6,4 15 0 7,-4-15 0-8,4 13 0 8,-4-13 0-8,0 15-2 7,0-15 2-7,0 14 3 7,0-14-3-7,0 17-2 11,0-17 2-11,-8 16 0 5,8-16 0-4,-26 17 0 4,26-17 0-5,-29 11-7 9,29-11 7-9,-28 9-11 7,28-9 11-7,-24 4-61 8,24-4 61-8,-21 0-119 7,21 0 119-7,-19 0-157 7,19 0 157-7,0 0-327 9,0 0 327-9,0 0-466 7,0 0 466-7</inkml:trace>
    </iact:actionData>
  </iact:action>
  <iact:action type="add" startTime="59471">
    <iact:property name="dataType"/>
    <iact:actionData xml:id="d12">
      <inkml:trace xmlns:inkml="http://www.w3.org/2003/InkML" xml:id="stk12" contextRef="#ctx0" brushRef="#br0">9131 7166 495 0,'0'0'0'2,"0"0"210"-2,0 0-210 0,0 0 147 8,0 0-147-8,0 0 113 8,0 0-113-7,0 0 39 4,0 0-39-5,0 0 31 8,0 0-31-8,181-68 23 9,-181 68-23-9,19-20 29 7,-19 20-29-7,13-21 16 6,-13 21-16-6,16-24 10 8,-16 24-10-8,4-25 3 9,-4 25-3-9,5-19 0 7,-5 19 0-7,0-18-1 7,0 18 1-7,0-5-1 8,0 5 1-8,0-3-3 8,0 3 3-8,-5 0-22 7,5 0 22-7,-17 0 0 7,17 0 0-7,-26 6 1 7,26-6-1-6,-26 26 20 8,26-26-20-9,-23 30 6 7,23-30-6-7,-24 32 15 6,24-32-15-6,-20 33 21 8,20-33-21-8,-13 34 26 8,13-34-26-8,-9 30 38 8,9-30-38-8,-3 29 37 6,3-29-37-6,0 22 41 9,0-22-41-9,0 20 35 8,0-20-35-8,0 15 61 10,0-15-61-10,8 13 17 3,-8-13-17-2,29 11 13 7,-29-11-13-8,35 6 0 11,-35-6 0-10,37 2-1 10,-37-2 1-11,39 3-16 0,-39-3 16 0,44 0-26 6,-44 0 26-6,40 0-45 8,-40 0 45-7,41 0-83 7,-41 0 83-8,39 0-101 6,-39 0 101-6,31 0-144 7,-31 0 144-6,7-3-301 7,-7 3 301-8,3 0-592 7,-3 0 592-7</inkml:trace>
    </iact:actionData>
  </iact:action>
  <iact:action type="add" startTime="59943">
    <iact:property name="dataType"/>
    <iact:actionData xml:id="d13">
      <inkml:trace xmlns:inkml="http://www.w3.org/2003/InkML" xml:id="stk13" contextRef="#ctx0" brushRef="#br0">9796 6997 484 0,'0'0'0'1,"0"0"144"2,0 0-144-3,0 0 53 7,0 0-53-6,0 0 83 6,0 0-83-7,0 0 65 8,0 0-65-7,0 0 49 4,0 0-49-5,0 0 83 9,0 0-83-9,-140 48 89 7,140-48-89-7,-19 25 72 8,19-25-72-8,-15 25 78 6,15-25-78-6,-13 29 54 8,13-29-54-8,-8 25 53 7,8-25-53-6,0 22 40 7,0-22-40-8,0 22 41 6,0-22-41-6,0 23 14 8,0-23-14-7,0 19 23 10,0-19-23-11,1 18 1 5,-1-18-1-4,23 14-1 4,-23-14 1-5,31 8-5 7,-31-8 5-6,40 6-42 5,-40-6 42-6,41 3-69 8,-41-3 69-8,45 5-77 7,-45-5 77-7,40 8-120 8,-40-8 120-8,8 4-267 8,-8-4 267-8,7 5-523 8,-7-5 523-8</inkml:trace>
    </iact:actionData>
  </iact:action>
  <iact:action type="add" startTime="60197">
    <iact:property name="dataType"/>
    <iact:actionData xml:id="d14">
      <inkml:trace xmlns:inkml="http://www.w3.org/2003/InkML" xml:id="stk14" contextRef="#ctx0" brushRef="#br0">9963 7343 600 0,'0'0'0'0,"0"0"246"5,0 0-246-5,0 0 159 7,0 0-159-7,0 0 94 6,0 0-94-6,0 0 38 8,0 0-38-8,0 0 39 9,0 0-39-9,0 0 41 7,0 0-41-7,28 6 24 7,-28-6-24-7,0 0 20 8,0 0-20-8,0 0 10 7,0 0-10-6,0 0 17 7,0 0-17-8,0 0 6 5,0 0-6-5,0 0 13 8,0 0-13-8,0 0 3 8,0 0-3-8,0 0 5 9,0 0-5-9,0 0 0 6,0 0 0-6,0 0-4 8,0 0 4-8,0 0-43 8,0 0 43-8,0 2-94 7,0-2 94-7,0 0-170 8,0 0 170-8,0 0-532 6,0 0 532-6</inkml:trace>
    </iact:actionData>
  </iact:action>
  <iact:action type="add" startTime="73288">
    <iact:property name="dataType"/>
    <iact:actionData xml:id="d15">
      <inkml:trace xmlns:inkml="http://www.w3.org/2003/InkML" xml:id="stk15" contextRef="#ctx0" brushRef="#br1">4255 12711 775 0,'0'0'0'1,"0"0"193"2,0 0-193-2,0 0 131 3,0 0-131-4,0 0 114 9,0 0-114-9,0 0 63 8,0 0-63-8,0 0 77 8,0 0-77-8,0 0 78 6,0 0-78-6,0 0 67 7,0 0-67-7,0 0 56 8,0 0-56-8,16 0 59 8,-16 0-59-7,0 0 37 4,0 0-37-4,0 0 42 6,0 0-42-7,4 0 37 9,-4 0-37-9,0 0 32 5,0 0-32-5,0 0 29 10,0 0-29-10,0 0 27 9,0 0-27-9,3 0 36 8,-3 0-36-5,0 0 19-2,0 0-19 1,0 0 35 3,0 0-35-5,3 0 9 9,-3 0-9-9,7 0 18 7,-7 0-18-7,10 0 12 8,-10 0-12-8,16 0 10 6,-16 0-10-6,18 0 10 9,-18 0-10-9,16 0 3 8,-16 0-3-8,17 0 5 6,-17 0-5-6,14 0 5 8,-14 0-5-8,19 0 9 8,-19 0-9-8,23 0 2 7,-23 0-2-7,15 0 21 7,-15 0-21-7,19 0 2 8,-19 0-2-8,17 0 11 8,-17 0-11-8,13 0 7 8,-13 0-7-8,10 0 9 7,-10 0-9-7,11 0 7 8,-11 0-7-8,13 0 0 9,-13 0 0-9,17 0 0 14,-17 0 0-14,20 0 0 0,-20 0 0 0,19 0 0 6,-19 0 0-6,20 5 0 8,-20-5 0-8,21 5 0 8,-21-5 0-8,16 4 0 6,-16-4 0-6,16 2 0 8,-16-2 0-7,11 0 0 7,-11 0 0-8,16 6 0 7,-16-6 0-7,15 6 0 6,-15-6 0-6,16 2 0 8,-16-2 0-8,14 9 0 10,-14-9 0-10,16 2 0 6,-16-2 0-6,20 6 0 9,-20-6 0-9,16 3 0 6,-16-3 0-5,16 6 0 6,-16-6 0-7,13 5 0 9,-13-5 0-9,16 6 0 4,-16-6 0-4,13 9 0 8,-13-9 0-8,16 4 0 8,-16-4 0-8,10 6 0 9,-10-6 0-9,13 9 0 7,-13-9 0-7,16 6 0 5,-16-6 0-4,16 9 0 8,-16-9 0-9,21 8 0 7,-21-8 0-7,18 9 0 8,-18-9 0-8,18 5 0 6,-18-5 0-6,16 8 0 13,-16-8 0-13,16 5 0 10,-16-5 0-8,17 10 0 1,-17-10 0-3,10 10 0 2,-10-10 0-1,13 9 0 9,-13-9 0-10,16 11 0 7,-16-11 0-7,12 8 0 4,-12-8 0-4,13 11 0 10,-13-11 0-10,16 9 0 6,-16-9 0-6,14 8 0 9,-14-8 0-9,13 13 0 4,-13-13 0-4,21 9 0 16,-21-9 0-14,18 15 0-1,-18-15 0-1,18 12 0 6,-18-12 0-6,20 11 0 8,-20-11 0-8,12 10 0 6,-12-10 0-6,19 9 0 9,-19-9 0-9,17 15 0 8,-17-15 0-8,20 10 0 6,-20-10 0-6,24 15 0 8,-24-15 0-8,24 14 0 8,-24-14 0-8,16 11 0 7,-16-11 0-7,16 11 0 11,-16-11 0-11,16 11 0 3,-16-11 0-2,13 12 0 8,-13-12 0-9,10 7 0 10,-10-7 0-8,13 10 0 9,-13-10 0-10,9 7 0-1,-9-7 0 0,9 10 0 4,-9-10 0-3,10 8 0 7,-10-8 0-8,4 5 0 7,-4-5 0-7,9 8 0 7,-9-8 0-7,3 9 0 7,-3-9 0-7,8 8 0 8,-8-8 0-8,9 12 0 8,-9-12 0-8,7 11 0 6,-7-11 0-6,9 11 0 8,-9-11 0-8,7 12 0 8,-7-12 0-8,5 5 0 7,-5-5 0-7,3 6 0 6,-3-6 0-6,0 0 0 10,0 0 0-10,0 0 0 8,0 0 0-8,0 0 0 7,0 0 0-6,0 0 0 5,0 0 0-5,0 0 0 6,0 0 0-7,0 0 0 9,0 0 0-9,0 0 0 7,0 0 0-7,0 0 0 6,0 0 0-6,0 0 0 7,0 0 0-7,0 0 0 9,0 0 0-8,0 0 0 4,0 0 0-5,0 0 0 8,0 0 0-8,0 0 0 8,0 0 0-8,0 0 0 7,0 0 0-7,0 0 0 6,0 0 0-6,0 0 0 9,0 0 0-9,0 0 0 7,0 0 0-7,0 0 0 8,0 0 0-8,0 0 0 8,0 0 0-8,0 0 0 6,0 0 0-6,0 0 0 10,0 0 0-10,0 0 0 6,0 0 0-6,0 0 0 6,0 0 0-5,0 0 0 6,0 0 0-7,0 0 0 9,0 0 0-9,0 0 0 7,0 0 0-7,0 0 0 9,0 0 0-9,0 0 0 6,0 0 0-5,0 0 0 5,0 0 0-6,0 0 0 9,0 0 0-9,0 0 0 7,0 0 0-7,0 0 0 6,0 0 0-6,0 0 0 8,0 0 0-8,0 0 0 8,0 0 0-8,0 0 0 7,0 0 0-7,0 0 0 8,0 0 0-8,0 0 0 7,0 0 0-6,0 0 0 6,0 0 0-7,0 0 0 9,0 0 0-9,0-20 0 5,0 20 0-5,0-25 0 10,0 25 0-10,0-20 0 8,0 20 0-8,5-19 0 7,-5 19 0-6,3-17 0 3,-3 17 0-4,2-17 0 9,-2 17 0-9,3-18 0 7,-3 18 0-7,7-20 0 6,-7 20 0-6,6-18 0 8,-6 18 0-8,7-19 0 9,-7 19 0-9,3-20 0 8,-3 20 0-8,4-20 0 8,-4 20 0-8,9-21 0 5,-9 21 0-5,4-21 0 9,-4 21 0-9,5-19 0 12,-5 19 0-11,2-21 0 3,-2 21 0-4,5-20 0 6,-5 20 0-6,4-19 0 7,-4 19 0-7,4-22 0 11,-4 22 0-11,3-25 0 5,-3 25 0-5,5-26 0 6,-5 26 0-6,6-30 0 7,-6 30 0-7,5-30 0 9,-5 30 0-8,5-25 0 7,-5 25 0-8,8-24 0 4,-8 24 0-4,5-24 0 8,-5 24 0-8,4-20 0 8,-4 20 0-8,9-25 0 9,-9 25 0-9,7-25 0 6,-7 25 0-5,7-25 0 5,-7 25 0-6,9-27 0 10,-9 27 0-10,4-30 0 3,-4 30 0-3,8-22 0 9,-8 22 0-9,5-19 0 9,-5 19 0-9,10-20 0 8,-10 20 0-8,5-17 0 5,-5 17 0-4,9-20 0 6,-9 20 0-6,7-17 0 6,-7 17 0-7,7-22 0 8,-7 22 0-8,9-26 0 12,-9 26 0-12,11-26 0 4,-11 26 0-4,12-32 0 6,-12 32 0-6,13-28 0 8,-13 28 0-8,12-32 0 9,-12 32 0-9,16-31 0 5,-16 31 0-4,13-31 0 6,-13 31 0-6,14-33 0 6,-14 33 0-7,16-31 0 6,-16 31 0-6,14-39 0 8,-14 39 0-8,16-39 0 9,-16 39 0-9,15-40 0 8,-15 40 0-8,16-39 0 8,-16 39 0-8,17-37 0 6,-17 37 0-6,12-30 0 8,-12 30 0-8,11-28 0 7,-11 28 0-7,12-26 0 6,-12 26 0-6,9-23 0 12,-9 23 0-12,13-24 0 9,-13 24 0-8,10-20 0 2,-10 20 0-3,13-20 0 7,-13 20 0-7,12-20 0 6,-12 20 0-6,11-17 0 11,-11 17 0-11,13-17 0 4,-13 17 0-4,7-13 0 8,-7 13 0-8,14-12 0 7,-14 12 0-7,13-11 0 9,-13 11 0-9,13-16 0 7,-13 16 0-7,14-15 0 5,-14 15 0-5,16-17 0 9,-16 17 0-9,15-19 0 8,-15 19 0-8,20-17 0 10,-20 17 0-10,19-17 0 3,-19 17 0-3,14-18 0 10,-14 18 0-10,19-16 0 7,-19 16 0-7,20-19 0 9,-20 19 0-9,16-20 0 6,-16 20 0-6,18-17 0 8,-18 17 0-8,20-20 0 7,-20 20 0-7,19-19 0 9,-19 19 0-9,17-20 0 6,-17 20 0-6,23-17 0 8,-23 17 0-8,21-17 0 10,-21 17 0-10,20-14 0 5,-20 14 0-5,20-14 0 7,-20 14 0-7,23-14 0 8,-23 14 0-8,28-20 0 7,-28 20 0-7,29-19 0 9,-29 19 0-9,28-23 0 5,-28 23 0-4,24-25 0 7,-24 25 0-8,25-22 0 7,-25 22 0-7,19-22 0 10,-19 22 0-10,21-18 0 4,-21 18 0-4,19-17 0 9,-19 17 0-9,16-17 0 7,-16 17 0-7,16-17 0 9,-16 17 0-9,16-15 0 5,-16 15 0-5,9-13 0 8,-9 13 0-8,16-13 0 13,-16 13 0-12,13-12 0 1,-13 12 0-2,14-14 0 8,-14 14 0-7,19-17 0 4,-19 17 0-5,15-17 0 9,-15 17 0-8,18-17 0 7,-18 17 0-8,21-13 0 5,-21 13 0-4,17-15 0 6,-17 15 0-6,16-12 0 6,-16 12 0-7,16-11 0 8,-16 11 0-8,12-13 0 6,-12 13 0-6,11-11 0 7,-11 11 0-7,9-9 0 8,-9 9 0-8,6-8 0 11,-6 8 0-11,3-3 0 3,-3 3 0-3,0 0 0 8,0 0 0-8,0 0 0 8,0 0 0-8,0 0 0 9,0 0 0-9,0 0 0 5,0 0 0-5,0 0 0 8,0 0 0-8,0 0 0 8,0 0 0-8,0 0 0 8,0 0 0-8,0 0 0 7,0 0 0-7,0 0 0 7,0 0 0-7,0 0 0 10,0 0 0-10,0 0 0 6,0 0 0-6,-26 0 0 5,26 0 0-5,-44 0 0 9,44 0 0-9,-52 0 0 9,52 0 0-9,-52 0 0 8,52 0 0-8,-60 3 0 6,60-3 0-6,-56 10 0 10,56-10 0-10,-61 12 0 6,61-12 0-6,-60 15 0 9,60-15 0-9,-56 14 0 3,56-14 0-3,-42 11 0 10,42-11 0-10,-39 10 0 8,39-10 0-8,-21 7 0 8,21-7 0-8,-16 5 0 5,16-5 0-5,-4 4 0 8,4-4 0-8,0 0 0 8,0 0 0-8,0 0 0 8,0 0 0-7,0 0 0 6,0 0 0-7,0 0 0 6,0 0 0-6,0 0 0 11,0 0 0-10,0 0 0 3,0 0 0-4,0 0 0 6,0 0 0-6,10 0 0 8,-10 0 0-8,31 0 0 13,-31 0 0-13,40 0 0 7,-40 0 0-7,50 0 0 4,-50 0 0-3,47 0 0 6,-47 0 0-6,53 0 0 5,-53 0 0-6,50 0 0 9,-50 0 0-9,57-16 0 4,-57 16 0-4,56-20 0 9,-56 20 0-9,51-18 0 8,-51 18 0-8,46-17 0 8,-46 17 0-8,35-15 0 5,-35 15 0-5,29-8 0 8,-29 8 0-8,16-6 0 8,-16 6 0-8,9-5 0 8,-9 5 0-8,3 0 0 6,-3 0 0-6,0 0 0 8,0 0 0-8,0 0 0 9,0 0 0-9,0 0 0 7,0 0 0-7,0 0 0 9,0 0 0-9,0 0 0 5,0 0 0-4,0 0 0 6,0 0 0-7,0 0 0 7,0 0 0-7,0 17 0 7,0-17 0-7,-7 51 0 10,7-51 0-10,-24 65 0 6,24-65 0-6,-29 75 0 10,29-75 0-10,-27 70 0 4,27-70 0-4,-34 67 0 9,34-67 0-9,-27 60 0 7,27-60 0-6,-23 50 0 7,23-50 0-8,-21 40 0 6,21-40 0-6,-13 22 0 8,13-22 0-8,-4 13 0 8,4-13 0-8,0 3 0 7,0-3 0-7,0 0 0 8,0 0 0-8,0 0 0 6,0 0 0-6,0 0 0 9,0 0 0-9,-3 0 0 7,3 0 0-7,-9 9-119 7,9-9 119-7,-11 32-248 8,11-32 248-8,-6 16-402 8,6-16 402-8,-10 28-1163 7,10-28 1163-7</inkml:trace>
    </iact:actionData>
  </iact:action>
  <iact:action type="add" startTime="76527">
    <iact:property name="dataType"/>
    <iact:actionData xml:id="d16">
      <inkml:trace xmlns:inkml="http://www.w3.org/2003/InkML" xml:id="stk16" contextRef="#ctx0" brushRef="#br1">4391 12581 415 0,'0'0'0'2,"0"0"229"-2,0 0-229 1,0 0 120 6,0 0-120-7,0 0 117 8,0 0-117-8,0 0 82 9,0 0-82-9,0 0 58 5,0 0-58-5,0 0 77 8,0 0-77-8,0 0 75 9,0 0-75-9,54-71 68 7,-54 71-68-7,5-34 62 9,-5 34-62-9,0-35 58 6,0 35-58-6,0-39 52 10,0 39-52-10,0-45 40 8,0 45-40-8,0-45 41 8,0 45-41-7,2-46 40 3,-2 46-40-4,7-44 46 7,-7 44-46-7,6-40 32 8,-6 40-32-8,3-39 44 5,-3 39-44-4,7-34 29 7,-7 34-29-8,3-33 23 7,-3 33-23-7,1-32 28 9,-1 32-28-9,6-30 20 6,-6 30-20-6,0-32 20 8,0 32-20-8,6-27 8 10,-6 27-8-10,2-31 24 8,-2 31-24-7,2-31 13 3,-2 31-13-4,9-31 22 8,-9 31-22-8,2-30 11 7,-2 30-11-7,5-35 19 8,-5 35-19-8,8-30 9 6,-8 30-9-6,1-32 11 8,-1 32-11-8,9-28 11 13,-9 28-11-12,6-28 3 6,-6 28-3-6,10-25 14 0,-10 25-14-1,4-25 3 7,-4 25-3-7,3-26 19 8,-3 26-19-8,4-22 2 8,-4 22-2-8,3-20 5 5,-3 20-5-5,0-19 1 11,0 19-1-11,3-21 1 6,-3 21-1-6,3-15 4 10,-3 15-4-10,7-15 1 5,-7 15-1-5,5-20-1 8,-5 20 1-8,11-19 4 8,-11 19-4-8,5-23 6 7,-5 23-6-7,13-24 1 8,-13 24-1-8,13-27 3 6,-13 27-3-6,10-27 3 8,-10 27-3-8,11-28-3 9,-11 28 3-9,9-27 2 7,-9 27-2-7,10-24 0 6,-10 24 0-5,6-23 0 5,-6 23 0-5,7-17 1 8,-7 17-1-9,3-14-5 8,-3 14 5-8,5-17 5 6,-5 17-5-6,8-13 4 7,-8 13-4-7,9-17 5 8,-9 17-5-8,6-21-3 7,-6 21 3-7,10-17 0 9,-10 17 0-9,7-22 0 6,-7 22 0-6,12-22-1 11,-12 22 1-11,8-25 1 3,-8 25-1-2,9-26-6 6,-9 26 6-7,12-25 6 8,-12 25-6-8,11-28 2 8,-11 28-2-8,9-28 1 6,-9 28-1-6,12-26-1 12,-12 26 1-12,8-22 3 11,-8 22-3-6,12-23 0-3,-12 23 0-1,13-17 0 1,-13 17 0-2,7-15 1 6,-7 15-1-6,12-16 0 7,-12 16 0-7,4-13 2 9,-4 13-2-9,7-12-3 5,-7 12 3-5,5-15 8 8,-5 15-8-8,8-17 1 11,-8 17-1-10,5-18 4 9,-5 18-4-10,7-19-3 0,-7 19 3 0,6-17 0 9,-6 17 0-9,10-21-1 11,-10 21 1-11,4-13 0 7,-4 13 0-6,9-21 0 1,-9 21 0-1,12-18-2 8,-12 18 2-9,8-26 2 7,-8 26-2-7,12-34 1 9,-12 34-1-9,16-33 4 4,-16 33-4-3,13-37-3 7,-13 37 3-8,14-42 0 11,-14 42 0-11,12-42-1 14,-12 42 1-13,16-42-1-1,-16 42 1 0,13-37 1 3,-13 37-1-3,9-29-2 8,-9 29 2-5,7-22 1 4,-7 22-1-7,9-17-3 5,-9 17 3-5,4-18 3 9,-4 18-3-9,7-9 3 6,-7 9-3-6,7-15 3 9,-7 15-3-9,5-16-3 5,-5 16 3-5,10-17 0 10,-10 17 0-9,10-24 0 5,-10 24 0-6,13-25 0 10,-13 25 0-10,7-25 0 3,-7 25 0-2,13-32-3 11,-13 32 3-12,12-32 3 5,-12 32-3-5,12-28 0 6,-12 28 0-6,11-26 5 6,-11 26-5-6,6-15-5 8,-6 15 5-8,7-20 2 8,-7 20-2-8,6-17-1 8,-6 17 1-8,10-17 0 6,-10 17 0-6,12-23 0 8,-12 23 0-8,11-22-2 9,-11 22 2-9,13-20 2 8,-13 20-2-8,8-20-4 6,-8 20 4-6,4-11 4 7,-4 11-4-7,3-8 0 9,-3 8 0-9,6-5 5 7,-6 5-5-7,0-4-4 6,0 4 4-6,0-3 0 11,0 3 0-11,0 0 0 8,0 0 0-8,0 0 0 5,0 0 0-5,0 0 2 6,0 0-2-6,0 0-4 12,0 0 4-12,0 0 4 5,0 0-4-5,0 0 0 7,0 0 0-7,0 0 6 6,0 0-6-6,3 0-6 12,-3 0 6-12,0 0-1 6,0 0 1-6,0 0 0 6,0 0 0-5,0 0 1 4,0 0-1-5,0 0 1 8,0 0-1-7,0 0-1 7,0 0 1-8,0 0 2 7,0 0-2-7,0 0-4 6,0 0 4-6,0 0 5 11,0 0-5-11,0 0 0 7,0 0 0-7,0 0 4 6,0 0-4-6,0 0-3 7,0 0 3-6,0 0 0 6,0 0 0-7,0 0 0 7,0 0 0-6,0 0 0 7,0 0 0-8,0 0 2 5,0 0-2-4,0 0-3 7,0 0 3-8,0 0 4 7,0 0-4-7,0 0 4 8,0 0-4-8,4 0 6 8,-4 0-6-8,12-3-4 5,-12 3 4-4,11-3 0 8,-11 3 0-9,16-4 0 7,-16 4 0-7,13-3-1 7,-13 3 1-7,15 0 2 8,-15 0-2-8,13-4-2 7,-13 4 2-7,16-2 4 9,-16 2-4-9,14-4-3 5,-14 4 3-5,15 0 4 8,-15 0-4-7,16 0 2 6,-16 0-2-7,13-2 4 9,-13 2-4-9,14 0-2 5,-14 0 2-5,13 0 1 10,-13 0-1-10,16 0 0 7,-16 0 0-7,12 0 5 8,-12 0-5-8,16 0 4 5,-16 0-4-5,16 0 9 8,-16 0-9-8,20 0 0 10,-20 0 0-10,20 0 7 6,-20 0-7-6,20 0 0 7,-20 0 0-7,19 0 0 10,-19 0 0-10,18 2 0 8,-18-2 0-5,23 6 0 1,-23-6 0-4,17 7 0 6,-17-7 0-6,21 7 0 6,-21-7 0-6,18 6 0 9,-18-6 0-9,18 9 0 8,-18-9 0-8,23 8 0 5,-23-8 0-5,20 11 0 8,-20-11 0-8,21 12 0 8,-21-12 0-8,20 13 0 8,-20-13 0-8,20 15 0 6,-20-15 0-6,20 17 0 9,-20-17 0-9,24 21 0 7,-24-21 0-7,19 21 0 10,-19-21 0-10,21 22 0 4,-21-22 0-4,19 22 0 9,-19-22 0-9,18 20 0 7,-18-20 0-7,20 20 0 8,-20-20 0-8,19 22 0 7,-19-22 0-7,17 22 0 8,-17-22 0-8,23 23 0 8,-23-23 0-8,21 25 0 8,-21-25 0-8,23 22 0 5,-23-22 0-5,24 24 0 9,-24-24 0-9,21 22 0 7,-21-22 0-7,18 23 0 8,-18-23 0-8,21 19 0 7,-21-19 0-7,16 18 0 8,-16-18 0-8,14 18 0 7,-14-18 0-7,13 17 0 8,-13-17 0-8,16 14 0 6,-16-14 0-6,15 17 0 9,-15-17 0-9,20 20 0 7,-20-20 0-7,22 23 0 10,-22-23 0-10,17 19 0 4,-17-19 0-4,18 17 0 9,-18-17 0-9,18 20 0 7,-18-20 0-7,15 15 0 9,-15-15 0-9,13 21 0 5,-13-21 0-5,16 17 0 11,-16-17 0-11,9 16 0 6,-9-16 0-6,11 17 0 7,-11-17 0-7,12 15 0 6,-12-15 0-6,16 20 0 9,-16-20 0-9,17 17 0 7,-17-17 0-7,16 16 0 9,-16-16 0-9,19 20 0 5,-19-20 0-5,14 14 0 8,-14-14 0-8,15 17 0 9,-15-17 0-9,16 10 0 7,-16-10 0-7,16 12 0 7,-16-12 0-7,13 15 0 9,-13-15 0-9,11 11 0 7,-11-11 0-7,13 13 0 7,-13-13 0-7,13 13 0 6,-13-13 0-6,14 13 0 9,-14-13 0-9,15 14 0 7,-15-14 0-7,15 17 0 8,-15-17 0-8,13 13 0 6,-13-13 0-5,13 15 0 6,-13-15 0-7,15 14 0 9,-15-14 0-9,13 17 0 7,-13-17 0-7,16 13 0 7,-16-13 0-7,14 15 0 8,-14-15 0-8,16 17 0 7,-16-17 0-7,14 15 0 9,-14-15 0-9,16 10 0 6,-16-10 0-6,13 14 0 8,-13-14 0-8,12 11 0 7,-12-11 0-7,13 12 0 8,-13-12 0-8,15 10 0 7,-15-10 0-7,11 12 0 9,-11-12 0-9,10 12 0 6,-10-12 0-6,8 11 0 10,-8-11 0-9,7 7 0 2,-7-7 0-2,4 10 0 6,-4-10 0-7,2 2 0 8,-2-2 0-8,3 3 0 9,-3-3 0-9,0 0 0 7,0 0 0-7,0 0 0 7,0 0 0-7,0 0 0 7,0 0 0-7,0 0 0 8,0 0 0-7,0 0 0 4,0 0 0-4,0 0 0 6,0 0 0-7,0 0 0 8,0 0 0-8,0 0 0 8,0 0 0-8,0 0 0 6,0 0 0-6,0-5 0 8,0 5 0-8,0-34 0 10,0 34 0-10,-21-45 0 7,21 45 0-7,-23-45 0 6,23 45 0-6,-26-42 0 9,26 42 0-9,-23-34 0 7,23 34 0-7,-21-25 0 7,21 25 0-6,-11-17 0 4,11 17 0-5,-12-17 0 10,12 17 0-9,-13-16 0 7,13 16 0-8,-8-17 0 4,8 17 0-4,-11-24 0 8,11 24 0-8,-13-21 0 8,13 21 0-8,-5-19 0 8,5 19 0-8,-11-21 0 7,11 21 0-7,-4-14 0 8,4 14 0-7,-3-14 0 4,3 14 0-5,-6-8 0 8,6 8 0-8,0-4 0 8,0 4 0-8,-3-1 0 6,3 1 0-6,0 0 0 8,0 0 0-8,0 0 0 8,0 0 0-8,-1 0 0 7,1 0 0-7,0 0 0 7,0 0 0-7,0 0 0 10,0 0 0-10,0-4 0 6,0 4 0-6,0 0 0 9,0 0 0-9,0 0 0 6,0 0 0-6,0 0 0 7,0 0 0-7,0 0 0 8,0 0 0-8,0 0 0 8,0 0 0-8,0 0 0 6,0 0 0-5,1 19 0 8,-1-19 0-9,29 34 0 7,-29-34 0-7,28 40 0 7,-28-40 0-7,29 31 0 8,-29-31 0-8,26 26 0 7,-26-26 0-7,15 25 0 7,-15-25 0-6,13 13 0 6,-13-13 0-7,10 11 0 6,-10-11 0-5,0 6 0 6,0-6 0-7,3 2 0 8,-3-2 0-8,0 0 0 8,0 0 0-8,0 0 0 7,0 0 0-7,0 0 0 9,0 0 0-9,0 5 0 6,0-5 0-6,0 0 0 9,0 0 0-8,0 0 0 4,0 0 0-5,0 10 0 7,0-10 0-7,-19 10 0 9,19-10 0-9,-45 21 0 7,45-21 0-7,-60 23 0 6,60-23 0-6,-60 19 0 8,60-19 0-8,-80 18 0 9,80-18 0-9,-77 18 0 7,77-18 0-7,-81 20 0 7,81-20 0-7,-76 15 0 8,76-15 0-8,-63 11 0 7,63-11 0-7,-45 11 0 9,45-11 0-9,-36 4 0 6,36-4 0-6,-18 2 0 8,18-2 0-8,-6 3 0 7,6-3 0-7,-5 0 0 8,5 0 0-8,0 0 0 6,0 0 0-6,0 0 0 9,0 0 0-9,0 0 0 7,0 0 0-7,0 0 0 9,0 0 0-9,0 0 0 5,0 0 0-5,0 0 0 10,0 0 0-9,0 0 0 6,0 0 0-6,13 0 0 5,-13 0 0-6,29 0 0 6,-29 0 0-6,34-5 0 7,-34 5 0-7,32-10 0 9,-32 10 0-9,32-12 0 7,-32 12 0-7,36-8 0 6,-36 8 0-6,44-8 0 8,-44 8 0-8,43-9 0 12,-43 9 0-11,47-10 0 6,-47 10 0-6,50-9 0-1,-50 9 0 0,47-9 0 9,-47 9 0-8,43-4 0 6,-43 4 0-7,44-9 0 8,-44 9 0-8,40-6 0 6,-40 6 0-6,40-3 0 9,-40 3 0-8,33-6 0 5,-33 6 0-6,32-2 0 9,-32 2 0-9,29-2 0 4,-29 2 0-4,27-7 0 14,-27 7 0-14,28-5 0 7,-28 5 0-7,19-7 0 4,-19 7 0-4,14-2 0 6,-14 2 0-6,12 0 0 9,-12 0 0-9,3-3 0 8,-3 3 0-8,1 0 0 8,-1 0 0-8,0 0 0 5,0 0 0-5,0 0 0 8,0 0 0-8,0 0 0 8,0 0 0-8,0 0 0 8,0 0 0-8,0-8 0 7,0 8 0-7,-1-17 0 7,1 17 0-7,-32-29 0 9,32 29 0-9,-35-32 0 7,35 32 0-7,-32-38 0 6,32 38 0-6,-25-36 0 9,25 36 0-9,-17-33 0 7,17 33 0-6,-14-39 0 7,14 39 0-8,-5-41 0 5,5 41 0-5,-4-38 0 9,4 38 0-9,0-37 0 7,0 37 0-6,0-27 0 6,0 27 0-7,0-15 0 6,0 15 0-6,0-5 0 8,0 5 0-8,0-4 0 8,0 4 0-8,0-2 0 7,0 2 0-7,0 0 0 8,0 0 0-8,0 0 0 8,0 0 0-8,0 0 0 8,0 0 0-8,0 0 0 7,0 0 0-7,0 0 0 6,0 0 0-6,0 0 0 9,0 0 0-9,0 0 0 7,0 0 0-7,0 0 0 9,0 0 0-9,0 0 0 5,0 0 0-5,0 0 0 9,0 0 0-9,-3-4 0 9,3 4 0-9,0-11 0 5,0 11 0-5,0-16-122 7,0 16 122-6,0-20-172 8,0 20 172-9,12-11-279 6,-12 11 279-6,11-6-375 8,-11 6 375-8</inkml:trace>
    </iact:actionData>
  </iact:action>
  <iact:action type="add" startTime="86717">
    <iact:property name="dataType"/>
    <iact:actionData xml:id="d17">
      <inkml:trace xmlns:inkml="http://www.w3.org/2003/InkML" xml:id="stk17" contextRef="#ctx0" brushRef="#br0">11329 9065 373 0,'0'0'0'1,"0"0"199"3,0 0-199-4,0 0 127 8,0 0-127-8,0 0 90 7,0 0-90-7,0 0 55 7,0 0-55-7,0 0 36 7,0 0-36-7,0 0 53 8,0 0-53-8,0 0 55 9,0 0-55-9,-80 84 41 5,80-84-41-5,-13 23 32 9,13-23-32-9,-5 17 33 7,5-17-33-7,-8 20 23 8,8-20-23-8,-5 15 26 7,5-15-26-7,-3 13 17 8,3-13-17-7,-2 14 19 5,2-14-19-5,0 9 13 8,0-9-13-9,-5 5 12 4,5-5-12-4,0 3 16 8,0-3-16-8,0 3 12 8,0-3-12-8,0 0 25 9,0 0-25-9,0 2 21 6,0-2-21-6,0 0 18 7,0 0-18-7,0 0 7 8,0 0-7-7,7 0 15 7,-7 0-15-8,16 0 19 6,-16 0-19-6,18 0 18 8,-18 0-18-8,20 0 25 8,-20 0-25-8,20 0 27 7,-20 0-27-7,26 0 25 6,-26 0-25-5,28 0 8 7,-28 0-8-8,38 4 19 8,-38-4-19-8,34 0 7 7,-34 0-7-7,34 2 11 6,-34-2-11-6,37 2 13 11,-37-2-13-11,43 0 16 7,-43 0-16-7,40 0 16 9,-40 0-16-9,44 0 8 4,-44 0-8-4,42 0 10 11,-42 0-10-10,43 0 0 8,-43 0 0-8,47 0 6 6,-47 0-6-6,46 0 2-1,-46 0-2 0,46 0 3 8,-46 0-3-8,45 0 2 9,-45 0-2-9,50 0 4 7,-50 0-4-7,46 0 1 6,-46 0-1-6,40 0 8 9,-40 0-8-9,41 0 14 10,-41 0-14-10,41 0 10 5,-41 0-10-5,36 0 14 6,-36 0-14-6,39 0 0 8,-39 0 0-8,38 0 11 13,-38 0-11-13,30 0 1 6,-30 0-1-6,29 0 2 3,-29 0-2-3,31 0 0 9,-31 0 0-9,27 0 0 7,-27 0 0-7,33 0 0 11,-33 0 0-11,37 0 0 4,-37 0 0-3,33 0-1 5,-33 0 1-5,39 0 1 6,-39 0-1-7,41 0 0 9,-41 0 0-9,32 0 1 6,-32 0-1-6,36 0 1 8,-36 0-1-8,27 0 0 8,-27 0 0-8,22 0 1 7,-22 0-1-7,25-2 0 7,-25 2 0-7,27 0 0 7,-27 0 0-7,32 0 0 12,-32 0 0-10,35 0 1 2,-35 0-1-4,36 0-1 3,-36 0 1-3,37 0 1 11,-37 0-1-11,30 0 2 9,-30 0-2-8,27 0 2 6,-27 0-2-7,32 0-2 4,-32 0 2-4,28 0 0 9,-28 0 0-9,33 0 0 6,-33 0 0-6,31 0 0 9,-31 0 0-9,29 0 0 5,-29 0 0-5,30 0-2 9,-30 0 2-9,28 0 2 7,-28 0-2-7,26 0 0 9,-26 0 0-9,27 0 1 5,-27 0-1-4,29 6 1 7,-29-6-1-8,28 5 1 7,-28-5-1-7,30 5 0 8,-30-5 0-8,26 3 0 8,-26-3 0-8,31 5-1 7,-31-5 1-7,26 2 0 7,-26-2 0-5,25 0 0 4,-25 0 0-6,27 0-2 7,-27 0 2-7,23 2 2 8,-23-2-2-8,34 0-2 8,-34 0 2-8,32 0 4 7,-32 0-4-7,31 0-3 6,-31 0 3-6,37 3 0 9,-37-3 0-9,27 2 0 7,-27-2 0-7,29 4 0 8,-29-4 0-8,23 2 1 6,-23-2-1-6,21 4-1 8,-21-4 1-8,16 3 1 7,-16-3-1-6,11 0-1 7,-11 0 1-8,13 2 2 5,-13-2-2-5,7 2-1 9,-7-2 1-9,12 0 1 8,-12 0-1-8,4 0-1 9,-4 0 1-9,5 0 0 6,-5 0 0-6,4 0 0 7,-4 0 0-7,0 0 0 10,0 0 0-10,0 0 0 6,0 0 0-6,0 0-3 6,0 0 3-6,2 0 3 8,-2 0-3-8,0 0-4 8,0 0 4-8,2 0 0 9,-2 0 0-9,5-7-3 5,-5 7 3-5,6-27-2 9,-6 27 2-9,5-30-2 7,-5 30 2-7,8-28 0 11,-8 28 0-11,4-28 0 3,-4 28 0-2,9-25 1 11,-9 25-1-10,3-24 2 2,-3 24-2-4,1-17 0 6,-1 17 0-6,3-16 1 6,-3 16-1-6,0-9-1 7,0 9 1-7,0-4 1 9,0 4-1-9,4-4-2 8,-4 4 2-8,0 0 0 7,0 0 0-6,0 0-4 5,0 0 4-5,0 0-49 6,0 0 49-7,0 0-118 7,0 0 118-7,0 0-192 6,0 0 192-6,0 0-313 9,0 0 313-9,0 0-790 7,0 0 790-7</inkml:trace>
    </iact:actionData>
  </iact:action>
  <iact:action type="add" startTime="88613">
    <iact:property name="dataType"/>
    <iact:actionData xml:id="d18">
      <inkml:trace xmlns:inkml="http://www.w3.org/2003/InkML" xml:id="stk18" contextRef="#ctx0" brushRef="#br0">19797 8851 549 0,'0'0'0'1,"0"0"198"4,0 0-198-5,203 0 120 9,-203 0-120-9,92 0 134 5,-92 0-134-5,96 0 108 9,-96 0-108-9,94 0 64 7,-94 0-64-7,99 0 62 8,-99 0-62-8,88 0 23 7,-88 0-23-7,80 0 97 7,-80 0-97-7,65 0 34 8,-65 0-34-8,48 0 44 8,-48 0-44-7,28 0 52 4,-28 0-52-5,13 0 43 9,-13 0-43-9,0 0 25 8,0 0-25-8,0 0 12 7,0 0-12-7,-3 0 0 6,3 0 0-6,-67 0 0 8,67 0 0-7,-103 0 9 6,103 0-9-7,-145 0 12 11,145 0-12-11,-159 0 19 4,159 0-19-3,-166 0 11 8,166 0-11-9,-163 0 8 6,163 0-8-6,-157 0 8 11,157 0-8-11,-135 0 2 2,135 0-2-1,-110 0 0 11,110 0 0-12,-77 0-1 7,77 0 1-6,-49 0-1 3,49 0 1-4,-23 0 0 6,23 0 0-5,-4 0 0 6,4 0 0-7,0 0 0 11,0 0 0-11,40 0 0 9,-40 0 0-3,87 0 8-6,-87 0-8 0,133 30 2 4,-133-30-2-4,154 27 0 11,-154-27 0-11,161 25 1 5,-161-25-1-4,168 27-2 4,-168-27 2-5,155 19 2 9,-155-19-2-9,138 18 2 8,-138-18-2-8,112 17 2 7,-112-17-2-7,84 15 10 6,-84-15-10-5,56 8 20 7,-56-8-20-8,32 4 12 7,-32-4-12-7,12 0 9 11,-12 0-9-11,0 2 8 3,0-2-8-2,0 0 0 6,0 0 0-7,-64 0-1 9,64 0 1-9,-103 0 0 7,103 0 0-7,-142 0 7 6,142 0-7-6,-151 0 7 9,151 0-7-9,-154 0 2 9,154 0-2-9,-140 0 2 7,140 0-2-7,-129-9 5 5,129 9-5-5,-107-5 1 9,107 5-1-9,-82-3 0 9,82 3 0-9,-52 0 0 7,52 0 0-7,-20 0-2 5,20 0 2-5,0 0 0 9,0 0 0-9,6 0 8 7,-6 0-8-7,71 0 0 8,-71 0 0-8,100 0 5 7,-100 0-5-7,133 5 0 10,-133-5 0-10,134 12-1 5,-134-12 1-5,134 11-3 9,-134-11 3-8,121 7-2 4,-121-7 2-5,95 10-1 9,-95-10 1-9,68 7 1 7,-68-7-1-7,34 0 5 8,-34 0-5-8,13 5 0 6,-13-5 0-6,0 2 0 7,0-2 0-7,0 0-7 9,0 0 7-9,-47 0-2 8,47 0 2-8,-82 0 0 5,82 0 0-4,-92 0 1 7,92 0-1-8,-104 0 0 9,104 0 0-9,-97 0 3 6,97 0-3-5,-86 0 2 4,86 0-2-5,-68 0 0 9,68 0 0-8,-47 0 4 5,47 0-4-6,-29 0 4 8,29 0-4-8,-11 0 2 5,11 0-2-5,0 0 3 11,0 0-3-11,8 0 20 6,-8 0-20-6,52 0 27 10,-52 0-27-10,75 0 1 3,-75 0-1-3,90 14-1 9,-90-14 1-9,91 17 3 8,-91-17-3-8,80 17 2 9,-80-17-2-9,68 14 0 5,-68-14 0-5,41 8 4 8,-41-8-4-8,20 4 0 9,-20-4 0-9,4 1 0 7,-4-1 0-7,0 0 0 7,0 0 0-7,-7 10-10 7,7-10 10-7,-43 5-5 10,43-5 5-10,-58 5-13 5,58-5 13-5,-70 4-50 7,70-4 50-6,-67 0-90 7,67 0 90-8,-72 0-112 8,72 0 112-7,-71 0-179 6,71 0 179-7,-20 0-231 5,20 0 231-5,-21 0-424 11,21 0 424-11</inkml:trace>
    </iact:actionData>
  </iact:action>
  <iact:action type="add" startTime="93259">
    <iact:property name="dataType"/>
    <iact:actionData xml:id="d19">
      <inkml:trace xmlns:inkml="http://www.w3.org/2003/InkML" xml:id="stk19" contextRef="#ctx0" brushRef="#br0">16767 11837 781 0,'0'0'0'1,"0"0"122"3,0 0-122-4,0 0 85 7,0 0-85-6,0 0 88 5,0 0-88-6,0 0 50 7,0 0-50-7,0 0 41 9,0 0-41-9,0 0 59 7,0 0-59-7,0 0 46 6,0 0-46-6,0 0 40 8,0 0-40-8,12 59 44 8,-12-59-44-8,8 37 45 9,-8-37-45-9,5 35 45 5,-5-35-45-5,7 37 37 8,-7-37-37-8,7 34 31 9,-7-34-31-9,5 31 22 8,-5-31-22-8,7 26 13 6,-7-26-13-6,6 22 17 7,-6-22-17-7,7 16 9 9,-7-16-9-9,7 15 20 7,-7-15-20-7,10 9 15 6,-10-9-15-6,13 10 27 9,-13-10-27-9,15 12 17 7,-15-12-17-6,19 10 22 7,-19-10-22-8,24 9 15 5,-24-9-15-5,28 11 14 8,-28-11-14-8,29 9 21 9,-29-9-21-9,32 13 19 8,-32-13-19-8,32 12 22 5,-32-12-22-5,33 17 18 12,-33-17-18-12,39 20 20 6,-39-20-20-5,36 19 8 6,-36-19-8-7,38 23 10 5,-38-23-10-5,42 19 2 10,-42-19-2-9,38 18 12 4,-38-18-12-5,40 14 10 12,-40-14-10-12,40 13 11 2,-40-13-11-2,40 12 13 9,-40-12-13-9,48 5 6 8,-48-5-6-8,46 8 12 13,-46-8-12-12,51 10 9 5,-51-10-9-5,49 7 17 1,-49-7-17-1,54 12 11 5,-54-12-11-6,56 11 12 7,-56-11-12-7,56 11 9 6,-56-11-9-5,59 8 10 7,-59-8-10-8,57 9 9 8,-57-9-9-8,53 8 7 8,-53-8-7-8,54 12 13 5,-54-12-13-5,51 10 3 9,-51-10-3-9,53 6 13 8,-53-6-13-8,51 9 5 8,-51-9-5-8,49 2 8 5,-49-2-8-5,51 6 3 9,-51-6-3-9,49 4 2 8,-49-4-2-8,52 0 6 7,-52 0-6-6,57 0 2 5,-57 0-2-5,56 0 6 6,-56 0-6-7,53 0 1 8,-53 0-1-8,47 0 12 7,-47 0-12-7,44 0 0 6,-44 0 0-5,41 3 0 6,-41-3 0-7,40 5 0 10,-40-5 0-10,42 5 0 7,-42-5 0-7,38 8 0 5,-38-8 0-5,40 9 0 8,-40-9 0-8,40 8 0 9,-40-8 0-9,49 9 0 8,-49-9 0-8,40 3 0 5,-40-3 0-5,44 5 0 9,-44-5 0-9,43 0 0 7,-43 0 0-7,44 0 0 9,-44 0 0-9,45 3 0 5,-45-3 0-4,45 0 0 8,-45 0 0-9,45 0 0 6,-45 0 0-6,43 3 0 9,-43-3 0-8,41 0 0 4,-41 0 0-5,39 0 0 7,-39 0 0-7,41 0 0 9,-41 0 0-9,40 0 0 8,-40 0 0-8,44 0 0 7,-44 0 0-7,49 0 0 6,-49 0 0-5,48 0 0 8,-48 0 0-9,55 0 0 7,-55 0 0-7,45 0 0 5,-45 0 0-5,48 0 0 9,-48 0 0-9,44 0 0 7,-44 0 0-7,41 0 0 9,-41 0 0-9,44-6 0 5,-44 6 0-5,43-3 0 9,-43 3 0-9,45-2 0 7,-45 2 0-7,49 0 0 9,-49 0 0-9,50 0 0 4,-50 0 0-4,53 0 0 10,-53 0 0-10,48 0 0 7,-48 0 0-7,57 0 0 10,-57 0 0-10,53 0 0 3,-53 0 0-2,57 0 0 7,-57 0 0-8,53 0 0 9,-53 0 0-9,54 0 0 8,-54 0 0-8,48 0 0 6,-48 0 0-5,52 0 0 5,-52 0 0-6,43 0 0 10,-43 0 0-10,44 0 0 6,-44 0 0-6,41-3 0 6,-41 3 0-6,37-3 0 8,-37 3 0-8,36-3 0 8,-36 3 0-8,41-3 0 8,-41 3 0-8,44-3 0 6,-44 3 0-6,40-5 0 8,-40 5 0-8,44-9 0 9,-44 9 0-9,45-13 0 7,-45 13 0-7,37-12 0 6,-37 12 0-6,38-10 0 10,-38 10 0-10,33-9 0 7,-33 9 0-7,39-9 0 8,-39 9 0-8,31-9 0 6,-31 9 0-6,29-5 0 8,-29 5 0-8,24-5 0 8,-24 5 0-8,25-6 0 8,-25 6 0-8,22-4 0 6,-22 4 0-5,22-5 0 5,-22 5 0-6,24-2 0 10,-24 2 0-10,23-3 0 6,-23 3 0-6,28-6 0 6,-28 6 0-5,33-2 0 7,-33 2 0-8,37-2 0 10,-37 2 0-10,37-7 0 8,-37 7 0-7,35-5 0 1,-35 5 0-2,39-3 0 10,-39 3 0-10,34-6 0 6,-34 6 0-6,39-3 0 9,-39 3 0-9,37-3 0 5,-37 3 0-5,41-3 0 11,-41 3 0-11,36-2 0 5,-36 2 0-5,41 0 0 11,-41 0 0-11,46 0 0 3,-46 0 0-2,54 0 0 7,-54 0 0-8,53 0 0 7,-53 0 0-7,58 0 0 8,-58 0 0-7,67 0 0 6,-67 0 0-7,70 0 0 6,-70 0 0-6,74-2 0 10,-74 2 0-10,69 0 0 6,-69 0 0-6,73-3 0 6,-73 3 0-6,68-4 0 8,-68 4 0-8,68-3 0 8,-68 3 0-8,69-3 0 9,-69 3 0-9,76-5 0 5,-76 5 0-4,78-5 0 6,-78 5 0-5,84-4 0 4,-84 4 0-6,87-1 0 8,-87 1 0-8,93-7 0 6,-93 7 0-6,101-2 0 9,-101 2 0-9,103-3 0 10,-103 3 0-7,102-5 0 1,-102 5 0-4,110-7 0 5,-110 7 0-5,103-8 0 8,-103 8 0-8,107-9 0 8,-107 9 0-8,109-2 0 8,-109 2 0-8,106-9 0 6,-106 9 0-5,107-4 0 5,-107 4 0-6,103-8 0 10,-103 8 0-10,98-5 0 6,-98 5 0-6,99-2 0 6,-99 2 0-6,97-6 0 8,-97 6 0-8,97-5 0 9,-97 5 0-9,102-6 0 8,-102 6 0-8,107-6 0 6,-107 6 0-6,103-7 0 8,-103 7 0-8,106-7 0 15,-106 7 0-13,95-5 0 0,-95 5 0-2,93 0 0 3,-93 0 0-3,89 0 0 8,-89 0 0-8,85 0 0 9,-85 0 0-9,84 0 0 7,-84 0 0-7,84 0 0 6,-84 0 0-6,81 0 0 8,-81 0 0-8,86 0 0 7,-86 0 0-7,81-3 0 9,-81 3 0-9,81-6 0 6,-81 6 0-6,77-3 0 8,-77 3 0-8,80-6 0 10,-80 6 0-10,72-2 0 5,-72 2 0-4,68-2 0 4,-68 2 0-5,64 0 0 9,-64 0 0-9,61 0 0 10,-61 0 0-9,57 0 0 6,-57 0 0-3,52 0 0-3,-52 0 0-1,52 0 0 7,-52 0 0-6,55 0 0 5,-55 0 0-6,54 0 0 9,-54 0 0-9,50 0 0 5,-50 0 0-5,57 0 0 11,-57 0 0-11,56 0 0 5,-56 0 0-5,54 0 0 10,-54 0 0-10,48 0 0 3,-48 0 0-3,46 0 0 9,-46 0 0-8,41 0 0 6,-41 0 0-7,43 0 0 9,-43 0 0-9,45 0 0 7,-45 0 0-7,42 4 0 6,-42-4 0-6,47 6 0 8,-47-6 0-7,48 7 0 7,-48-7 0-8,49 2 0 5,-49-2 0-5,51 3 0 9,-51-3 0-9,56 0 0 9,-56 0 0-9,57 2 0 7,-57-2 0-7,56 3 0 5,-56-3 0-5,57 3 0 8,-57-3 0-8,55 4 0 9,-55-4 0-9,53 2 0 9,-53-2 0-9,60 5 0 5,-60-5 0-5,54 3 0 6,-54-3 0-3,59 3 0 4,-59-3 0-7,56 2 0 7,-56-2 0-7,58 4 0 7,-58-4 0-7,67 2 0 7,-67-2 0-7,71 6 0 8,-71-6 0-8,81 5 0 8,-81-5 0-8,89 13 0 6,-89-13 0-6,88 9 0 8,-88-9 0-8,93 10 0 9,-93-10 0-9,88 7 0 6,-88-7 0-6,89 6 0 7,-89-6 0-7,84 7 0 8,-84-7 0-8,81 0 0 8,-81 0 0-8,75 0 0 7,-75 0 0-6,76 0 0 5,-76 0 0-6,77 0 0 8,-77 0 0-8,79 1 0 11,-79-1 0-11,82 0 0 9,-82 0 0-9,76 0 0 3,-76 0 0-2,80 0 0 6,-80 0 0-5,73 0 0 3,-73 0 0-4,65 0 0 6,-65 0 0-7,50 0 0 6,-50 0 0-6,45 0 0 11,-45 0 0-10,45 0 0 5,-45 0 0-6,35 0 0 6,-35 0 0-6,36 0 0 6,-36 0 0-6,37 0 0 8,-37 0 0-8,29 0 0 10,-29 0 0-10,30 0 0 6,-30 0 0-6,25 0 0 6,-25 0 0-6,24 0 0 8,-24 0 0-8,25 0 0 9,-25 0 0-9,23 0 0 8,-23 0 0-8,34 0 0 4,-34 0 0-3,33 7 0 8,-33-7 0-9,38 2 0 11,-38-2 0-11,36 3 0 13,-36-3 0-12,36 4 0-1,-36-4 0 0,38 1 0 5,-38-1 0-5,30 4 0 8,-30-4 0-7,29 0 0 6,-29 0 0-7,31 0 0 7,-31 0 0-7,33 0 0 6,-33 0 0-6,39 0 0 9,-39 0 0-9,41 0 0 8,-41 0 0-8,40 0 0 7,-40 0 0-7,34 0 0 6,-34 0 0-6,34 0 0 11,-34 0 0-11,37 0 0 6,-37 0 0-6,33 0 0 6,-33 0 0-6,33 0 0 8,-33 0 0-8,31 0 0 8,-31 0 0-8,27 0 0 8,-27 0 0-8,29 0 0 6,-29 0 0-6,26 0 0 8,-26 0 0-8,28-4 0 7,-28 4 0-7,26-5 0 9,-26 5 0-9,17-3 0 5,-17 3 0-5,18-2 0 10,-18 2 0-10,13-3 0 6,-13 3 0-6,11 0 0 11,-11 0 0-11,9 0 0 7,-9 0 0-7,9-4 0 7,-9 4 0-7,7 0 0 5,-7 0 0-5,4-1 0 8,-4 1 0-8,0-3 0 6,0 3 0-6,3-4 0 11,-3 4 0-11,5-2 0 8,-5 2 0-8,5-6 0 6,-5 6 0-6,8-11 0 5,-8 11 0-5,8-21 0 8,-8 21 0-8,12-27 0 8,-12 27 0-8,16-40 0 9,-16 40 0-9,16-41 0 5,-16 41 0-5,17-45 0 8,-17 45 0-8,15-46 0 7,-15 46 0-7,11-35 0 9,-11 35 0-9,13-26 0 6,-13 26 0-6,11-14 0 9,-11 14 0-9,4-7 0 7,-4 7 0-7,0-2 0 9,0 2 0-9,0 0 0 5,0 0 0-5,0 0-100 8,0 0 100-8,0 0-193 8,0 0 193-8,0 0-262 8,0 0 262-8,0 0-403 7,0 0 403-7</inkml:trace>
    </iact:actionData>
  </iact:action>
  <iact:action type="add" startTime="97336">
    <iact:property name="dataType"/>
    <iact:actionData xml:id="d20">
      <inkml:trace xmlns:inkml="http://www.w3.org/2003/InkML" xml:id="stk20" contextRef="#ctx0" brushRef="#br2">23161 9448 293 0,'0'0'0'1,"0"0"153"4,0 0-153-5,0 0 101 6,0 0-101-6,0 0 138 7,0 0-138-7,0 0 106 9,0 0-106-9,0 0 82 7,0 0-82-6,0 0 82 4,0 0-82-5,0 0 93 8,0 0-93-8,-20 18 65 8,20-18-65-8,-21 4 61 9,21-4-61-9,-24 9 57 5,24-9-57-5,-28 11 58 9,28-11-58-9,-35 8 49 7,35-8-49-6,-36 7 31 8,36-7-31-9,-40 13 30 5,40-13-30-4,-44 9 30 5,44-9-30-6,-42 8 30 9,42-8-30-9,-43 8 21 8,43-8-21-8,-44 3 12 7,44-3-12-7,-49 0 23 6,49 0-23-6,-47 0 11 8,47 0-11-7,-53 0 17 9,53 0-17-10,-57-3 17 5,57 3-17-5,-59-11 25 7,59 11-25-7,-61-9 15 10,61 9-15-10,-68-1 15 6,68 1-15-6,-70 0 11 7,70 0-11-7,-71 0 11 8,71 0-11-8,-72 0 14 7,72 0-14-7,-65 0 7 7,65 0-7-6,-70 0 8 4,70 0-8-5,-67 0 3 8,67 0-3-7,-66 0 14 7,66 0-14-8,-70 0 1 8,70 0-1-8,-65 0 4 5,65 0-4-5,-71 0 1 9,71 0-1-9,-76 0 0 9,76 0 0-9,-76 0 2 8,76 0-2-8,-84-4 1 5,84 4-1-4,-80 0 1 6,80 0-1-7,-81 0 2 8,81 0-2-8,-84 0 4 9,84 0-4-9,-77-3 1 7,77 3-1-7,-76-2 1 6,76 2-1-6,-68-3 0 9,68 3 0-9,-58-5 0 6,58 5 0-6,-55-7 0 7,55 7 0-7,-48-6 1 9,48 6-1-9,-45-4-1 8,45 4 1-8,-45-3 1 7,45 3-1-7,-36-4-1 6,36 4 1-6,-37 0 3 9,37 0-3-9,-31 0 2 7,31 0-2-7,-32 0 3 9,32 0-3-9,-32 0 0 4,32 0 0-4,-29 0 0 9,29 0 0-9,-30 0 0 8,30 0 0-8,-25 0 1 10,25 0-1-10,-29 0 0 4,29 0 0-4,-30 0 0 8,30 0 0-8,-29-2 1 9,29 2-1-9,-29-6 3 7,29 6-3-6,-32-5 3 6,32 5-3-7,-31-2 2 6,31 2-2-6,-36-5 0 10,36 5 0-10,-33-3 3 7,33 3-3-7,-38 0 2 5,38 0-2-5,-42 0 2 9,42 0-2-9,-42-2 0 7,42 2 0-7,-42-5 3 9,42 5-3-9,-45-10 0 6,45 10 0-6,-53-7 3 8,53 7-3-8,-57-9 4 12,57 9-4-12,-62-6 2 4,62 6-2-3,-66-5 5 4,66 5-5-5,-72-6 4 8,72 6-4-8,-74-2 5 9,74 2-5-9,-81-6 0 6,81 6 0-5,-80-6 0 5,80 6 0-6,-81-5 0 7,81 5 0-7,-77-5 0 8,77 5 0-8,-75-7-2 8,75 7 2-8,-81-3 4 8,81 3-4-8,-84 0-2 5,84 0 2-4,-85 0 1 8,85 0-1-9,-95 0 0 9,95 0 0-9,-90 0 1 4,90 0-1-4,-93 0 3 9,93 0-3-9,-91 0 3 7,91 0-3-7,-93 0 0 9,93 0 0-9,-96 0 3 5,96 0-3-5,-89 0 2 10,89 0-2-10,-87 0 5 7,87 0-5-7,-89 0 0 9,89 0 0-9,-88 0 1 4,88 0-1-4,-84 0 1 9,84 0-1-9,-82 0 0 8,82 0 0-8,-79 0 2 7,79 0-2-7,-79 0 1 6,79 0-1-6,-75 0 0 8,75 0 0-8,-75 0 3 8,75 0-3-8,-76 6 6 9,76-6-6-9,-74 9 1 6,74-9-1-6,-76 11 3 8,76-11-3-8,-80 8 0 8,80-8 0-8,-89 9 2 8,89-9-2-8,-79 6 0 5,79-6 0-5,-89 5 1 8,89-5-1-8,-85 8-3 9,85-8 3-9,-80 9-1 7,80-9 1-7,-81 8-2 6,81-8 2-6,-74 8 2 8,74-8-2-8,-77 12 0 8,77-12 0-8,-74 12 2 9,74-12-2-9,-68 13-2 4,68-13 2-4,-75 12 0 9,75-12 0-9,-70 13 0 8,70-13 0-8,-68 12 0 9,68-12 0-9,-67 11 1 5,67-11-1-5,-61 8-2 8,61-8 2-8,-59 6 3 8,59-6-3-8,-61 7 0 9,61-7 0-9,-52 2 3 7,52-2-3-7,-51 2 1 6,51-2-1-6,-51 6 0 13,51-6 0-12,-43 7 0 4,43-7 0-5,-44 3 0 5,44-3 0-2,-40 10 0 0,40-10 0-2,-39 6 0 10,39-6 0-11,-38 8 0 7,38-8 0-6,-39 8-2 1,39-8 2-2,-33 5 3 9,33-5-3-9,-35 9 2 9,35-9-2-9,-34 7 0 8,34-7 0-8,-39 4 0 5,39-4 0-5,-33 9-1 7,33-9 1-7,-38 8 0 8,38-8 0-8,-42 11 0 9,42-11 0-9,-40 9 1 5,40-9-1-4,-44 11-2 7,44-11 2-8,-40 8 2 8,40-8-2-8,-41 9 1 8,41-9-1-8,-43 12 1 7,43-12-1-7,-45 9 0 6,45-9 0-6,-53 4 1 9,53-4-1-9,-47 6 0 7,47-6 0-7,-60 3 0 6,60-3 0-6,-65 0 0 8,65 0 0-8,-68 0 0 9,68 0 0-9,-74 4 0 8,74-4 0-8,-83 0-1 6,83 0 1-6,-84 2 2 9,84-2-2-8,-84 1-2 4,84-1 2-5,-87 6 1 10,87-6-1-10,-87 4-2 4,87-4 2-4,-91 6-2 9,91-6 2-9,-96 1-1 7,96-1 1-7,-106 6 0 6,106-6 0-6,-111 4-2 8,111-4 2-8,-115 2-1 8,115-2 1-7,-114 7 1 5,114-7-1-6,-110 5 0 9,110-5 0-9,-111 8 4 6,111-8-4-6,-103 12 0 9,103-12 0-9,-98 11 1 7,98-11-1-7,-106 11 0 9,106-11 0-9,-100 15 0 5,100-15 0-5,-100 15 1 8,100-15-1-7,-96 17 1 7,96-17-1-8,-89 12 1 5,89-12-1-5,-87 5 2 9,87-5-2-9,-80 3 3 7,80-3-3-7,-77 0 4 9,77 0-4-9,-74 0 1 5,74 0-1-5,-64 0 0 9,64 0 0-9,-66 0 0 12,66 0 0-12,-58-3 0 8,58 3 0-8,-57-5 3 3,57 5-3-3,-56 0 1 6,56 0-1-6,-54 0 4 8,54 0-4-8,-49 0 2 13,49 0-2-13,-51 0 8 11,51 0-8-10,-51 0 1-1,51 0-1 0,-48 0 0 4,48 0 0-4,-52 0 2 10,52 0-2-10,-56 0-2 6,56 0 2-5,-51 0 0 5,51 0 0-6,-57 0 0 8,57 0 0-8,-61 0 0 9,61 0 0-9,-56 0 4 7,56 0-4-6,-59 0-1 4,59 0 1-5,-57 5 2 9,57-5-2-9,-61 8 4 11,61-8-4-10,-64 9 2 6,64-9-2-7,-61 15 0 3,61-15 0-2,-59 13 0 4,59-13 0-4,-54 15 0 8,54-15 0-9,-43 14 2 8,43-14-2-8,-35 10 1 5,35-10-1-4,-22 6-1 6,22-6 1-7,-14 6 4 8,14-6-4-8,-13 3 1 6,13-3-1-5,-10 2 2 7,10-2-2-8,-3 3 0 7,3-3 0-7,-3 0 0 9,3 0 0-9,0 0 1 8,0 0-1-8,-4 6 0 5,4-6 0-5,0 17 0 8,0-17 0-8,-3 23 0 8,3-23 0-8,0 39 1 6,0-39-1-5,0 48-2 7,0-48 2-8,0 57 3 8,0-57-3-8,0 64 2 7,0-64-2-7,0 73 2 11,0-73-2-10,0 78-2 1,0-78 2-1,0 85 0 7,0-85 0-8,7 83 0 7,-7-83 0-7,6 85 0 9,-6-85 0-9,3 87 1 6,-3-87-1-5,7 84-2 6,-7-84 2-7,3 87 3 7,-3-87-3-6,4 84 2 7,-4-84-2-8,6 85 2 6,-6-85-2-6,4 78-1 8,-4-78 1-8,3 71 0 13,-3-71 0-11,4 61 0-1,-4-61 0-1,3 57 1 6,-3-57-1-6,0 42 0 7,0-42 0-7,5 34 0 9,-5-34 0-9,1 34 0 7,-1-34 0-7,3 34-1 5,-3-34 1-4,7 33 3 12,-7-33-3-13,6 34-1 4,-6-34 1-3,10 34 3 2,-10-34-3-2,5 36-1 8,-5-36 1-9,10 40 0 7,-10-40 0-7,10 42 0 8,-10-42 0-8,9 41-1 9,-9-41 1-9,11 40 2 5,-11-40-2-5,13 40-2 7,-13-40 2-6,16 39 2 7,-16-39-2-8,10 33 3 9,-10-33-3-9,10 34 1 7,-10-34-1-7,5 31 1 6,-5-31-1-5,7 31 2 9,-7-31-2-10,9 31 0 3,-9-31 0-3,7 34 0 9,-7-34 0-9,6 28 0 7,-6-28 0-7,3 22-1 8,-3-22 1-8,4 17 1 10,-4-17-1-9,0 12-2 5,0-12 2-6,3 5 2 8,-3-5-2-7,3 0 1 3,-3 0-1-4,1 4 1 10,-1-4-1-10,12 2 0 4,-12-2 0-4,12 5 1 8,-12-5-1-8,13 10 0 8,-13-10 0-8,10 13 1 9,-10-13-1-7,17 11 1 2,-17-11-1-4,16 15-1 7,-16-15 1-7,16 13 5 8,-16-13-5-7,20 17 5 7,-20-17-5-8,23 15 1 7,-23-15-1-7,25 19 3 6,-25-19-3-6,29 19 1 8,-29-19-1-8,28 20 1 9,-28-20-1-9,32 17 1 6,-32-17-1-6,31 11 0 7,-31-11 0-6,44 12 1 7,-44-12-1-8,49 5 1 8,-49-5-1-8,57 0 1 4,-57 0-1-2,61 0 2 7,-61 0-2-9,66 0 9 7,-66 0-9-7,68 0 8 9,-68 0-8-9,77 0 15 3,-77 0-15-2,77 0 11 7,-77 0-11-8,77 0 8 9,-77 0-8-9,80 0 11 5,-80 0-11-4,74 0 4 7,-74 0-4-8,78 0 6 7,-78 0-6-7,75-9 1 9,-75 9-1-9,71-8 14 5,-71 8-14-4,77-5 2 8,-77 5-2-8,67-2 12 5,-67 2-12-6,74-8 5 8,-74 8-5-8,63-5 7 7,-63 5-7-7,60-2 7 6,-60 2-7-6,56-3 1 8,-56 3-1-8,51-3 8 8,-51 3-8-8,45-3 2 10,-45 3-2-10,49-2 4 3,-49 2-4-2,47-4 3 8,-47 4-3-9,45-2 8 7,-45 2-8-7,52-9 4 11,-52 9-4-11,48-4 0 3,-48 4 0-3,52-10 0 10,-52 10 0-10,48-5 0 7,-48 5 0-7,52-2 0 8,-52 2 0-8,48-4 0 6,-48 4 0-5,50 0 0 6,-50 0 0-7,56 0 0 8,-56 0 0-8,55 0 0 8,-55 0 0-7,59 0 0 5,-59 0 0-6,67 0 0 7,-67 0 0-7,71 0 0 8,-71 0 0-7,74 0 0 4,-74 0 0-5,79 0 0 8,-79 0 0-8,82 0 0 9,-82 0 0-9,76 0 0 5,-76 0 0-5,80 0 0 10,-80 0 0-10,80 0 0 4,-80 0 0-4,84 0 0 10,-84 0 0-10,84 4 0 8,-84-4 0-8,84 2 0 7,-84-2 0-7,84 3 0 5,-84-3 0-5,86 2 0 9,-86-2 0-9,81 0 0 8,-81 0 0-8,87 0 0 6,-87 0 0-6,81 0 0 9,-81 0 0-9,83 0 0 7,-83 0 0-6,84 0 0 7,-84 0 0-8,85 0 0 8,-85 0 0-8,86 0 0 7,-86 0 0-7,95-2 0 6,-95 2 0-6,89 0 0 10,-89 0 0-10,84 0 0 6,-84 0 0-6,85 0 0 6,-85 0 0-6,84 0 0 9,-84 0 0-9,85 0 0 8,-85 0 0-8,82 0 0 8,-82 0 0-8,81 0 0 5,-81 0 0-5,80 0 0 10,-80 0 0-10,81 0 0 6,-81 0 0-6,80 0 0 10,-80 0 0-9,77 0 0 3,-77 0 0-4,77 0 0 7,-77 0 0-7,71 0 0 8,-71 0 0-8,72 0 0 9,-72 0 0-9,65 0 0 6,-65 0 0-5,64 0 0 5,-64 0 0-6,68 0 0 9,-68 0 0-9,65 0 0 5,-65 0 0-5,67 0 0 11,-67 0 0-11,70 0 0 6,-70 0 0-6,68 0 0 9,-68 0 0-9,77 0 0 7,-77 0 0-7,66 0 0 5,-66 0 0-5,70 0 0 8,-70 0 0-8,71 0 0 8,-71 0 0-8,67 0 0 8,-67 0 0-8,71 0 0 6,-71 0 0-6,72 0 0 10,-72 0 0-10,71 0 0 6,-71 0 0-6,74 0 0 9,-74 0 0-8,75 0 0 2,-75 0 0-2,82-3 0 8,-82 3 0-9,79 0 0 7,-79 0 0-7,89 0 0 7,-89 0 0-7,88 0 0 8,-88 0 0-8,87 0 0 8,-87 0 0-8,86 0 0 8,-86 0 0-8,84 0 0 7,-84 0 0-6,93 0 0 4,-93 0 0-3,87 0 0 5,-87 0 0-7,89 8 0 7,-89-8 0-7,92 7 0 7,-92-7 0-7,90 4 0 8,-90-4 0-8,91 0 0 8,-91 0 0-8,93 0 0 7,-93 0 0-7,95 0 0 8,-95 0 0-8,89 0 0 7,-89 0 0-7,94 0 0 8,-94 0 0-8,99 0 0 7,-99 0 0-7,97 0 0 10,-97 0 0-10,100 0 0 3,-100 0 0-3,98 0 0 9,-98 0 0-9,94 3 0 8,-94-3 0-7,89 6 0 6,-89-6 0-7,84 8 0 6,-84-8 0-6,78 9 0 12,-78-9 0-12,77 2 0 7,-77-2 0-6,78 5 0 3,-78-5 0-4,77 0 0 6,-77 0 0-5,80 0 0 6,-80 0 0-6,77 0 0 8,-77 0 0-9,79 0 0 4,-79 0 0-3,77 0 0 6,-77 0 0-7,80 0 0 8,-80 0 0-8,77 0 0 8,-77 0 0-8,80 0 0 7,-80 0 0-7,81 0 0 7,-81 0 0-7,81 0 0 9,-81 0 0-9,84 0 0 7,-84 0 0-7,87 0 0 7,-87 0 0-7,88 0 0 8,-88 0 0-8,93 0 0 7,-93 0 0-7,97 0 0 9,-97 0 0-9,100 0 0 9,-100 0 0-9,97 0 0 5,-97 0 0-5,96 0 0 7,-96 0 0-7,97 0 0 8,-97 0 0-8,94 0 0 9,-94 0 0-9,95 0 0 6,-95 0 0-6,97 0 0 8,-97 0 0-8,87 0 0 8,-87 0 0-7,87 0 0 3,-87 0 0-4,82 0 0 9,-82 0 0-9,76 0 0 8,-76 0 0-8,79 0 0 8,-79 0 0-8,74-2 0 6,-74 2 0-5,76-8 0 5,-76 8 0-6,72-12 0 10,-72 12 0-10,68-11 0 6,-68 11 0-6,66-11 0 6,-66 11 0-6,59-10 0 8,-59 10 0-8,54-13 0 8,-54 13 0-7,46-11 0 6,-46 11 0-7,45-8 0 6,-45 8 0-6,36-12 0 9,-36 12 0-9,36-5 0 7,-36 5 0-7,28-8 0 7,-28 8 0-6,23-5 0 5,-23 5 0-6,26-7 0 11,-26 7 0-11,23-2 0 5,-23 2 0-5,18-6 0 11,-18 6 0-11,23-4 0 7,-23 4 0-7,20-5 0 6,-20 5 0-4,23-6 0 3,-23 6 0-5,28-2 0 8,-28 2 0-8,29-2 0 5,-29 2 0-5,25-3 0 8,-25 3 0-8,19-2 0 10,-19 2 0-10,17 0 0 6,-17 0 0-6,16 0 0 6,-16 0 0-6,11-4 0 8,-11 4 0-8,12 0 0 9,-12 0 0-9,1 0 0 8,-1 0 0-8,6-3 0 8,-6 3 0-8,9 0 0 6,-9 0 0-6,1-3 0 7,-1 3 0-7,8-5 0 9,-8 5 0-9,5-11 0 5,-5 11 0-5,11-23 0 10,-11 23 0-10,11-33 0 7,-11 33 0-7,9-49 0 8,-9 49 0-8,7-59 0 6,-7 59 0-6,9-65 0 7,-9 65 0-7,7-75 0 9,-7 75 0-9,4-78 0 8,-4 78 0-8,9-79 0 7,-9 79 0-6,3-81 0 4,-3 81 0-5,4-77 0 9,-4 77 0-9,5-81 0 7,-5 81 0-7,3-76 0 13,-3 76 0-11,5-79 0-2,-5 79 0 0,8-79 0 10,-8 79 0-9,3-87 0 4,-3 87 0-4,4-98 0 2,-4 98 0-3,0-99 0 9,0 99 0-9,6-109 0 8,-6 109 0-8,0-110 0 9,0 110 0-9,0-118 0 5,0 118 0-4,3-124 0 6,-3 124 0-6,0-126 0 7,0 126 0-8,0-118 0 7,0 118 0-7,0-104 0 6,0 104 0-6,0-84 0 8,0 84 0-8,0-62 0 8,0 62 0-8,0-44 0 9,0 44 0-9,0-35 0 6,0 35 0-6,0-28 0 9,0 28 0-9,0-28 0 8,0 28 0-8,4-30 0 6,-4 30 0-6,3-38 0 6,-3 38 0-6,4-41 0 9,-4 41 0-9,5-51 0 8,-5 51 0-8,4-53 0 8,-4 53 0-8,4-51 0 5,-4 51 0-5,3-42 0 9,-3 42 0-9,3-33 0 7,-3 33 0-7,2-34 0 9,-2 34 0-9,0-28 0 7,0 28 0-7,5-23 0 6,-5 23 0-6,0-20 0 8,0 20 0-8,0-11 0 8,0 11 0-8,0-9 0 9,0 9 0-9,3-5 0 6,-3 5 0-6,0-3 0 7,0 3 0-7,0 0 0 8,0 0 0-8,0 0 0 8,0 0 0-8,0 0 0 6,0 0 0-6,0 0 0 10,0 0 0-10,0 0 0 6,0 0 0-6,0 0 0 6,0 0 0-6,0-2 0 8,0 2 0-8,-3-8 0 8,3 8 0-7,-26-9 0 7,26 9 0-8,-30-12 0 7,30 12 0-7,-34-11 0 6,34 11 0-5,-30-9 0 6,30 9 0-7,-33-8 0 10,33 8 0-10,-38-5 0 5,38 5 0-4,-39-7 0 5,39 7 0-5,-41 0 0 7,41 0 0-8,-36 0 0 8,36 0 0-8,-30 0 0 5,30 0 0-5,-34 0 0 8,34 0 0-8,-27 0 0 8,27 0 0-8,-29 0 0 8,29 0 0-8,-21 0 0 7,21 0 0-7,-23 0 0 8,23 0 0-8,-17 9 0 8,17-9 0-8,-12 9 0 7,12-9 0-7,-14 11 0 6,14-11 0-6,-9 11 0 8,9-11 0-8,-9 12-70 9,9-12 70-9,-3 10-130 7,3-10 130-6,-7 7-216 6,7-7 216-7,-1 0-311 7,1 0 311-7,0 2-561 9,0-2 561-8</inkml:trace>
    </iact:actionData>
  </iact:action>
  <iact:action type="add" startTime="103013">
    <iact:property name="dataType"/>
    <iact:actionData xml:id="d21">
      <inkml:trace xmlns:inkml="http://www.w3.org/2003/InkML" xml:id="stk21" contextRef="#ctx0" brushRef="#br2">26066 12675 348 0,'0'0'0'2,"0"0"481"0,0 0-481-1,0 0 63 6,0 0-63-7,0 0 34 9,0 0-34-9,0 0 74 5,0 0-74-5,0 0 33 8,0 0-33-8,0 0 41 8,0 0-41-8,0 0 68 9,0 0-68-9,0 0 60 6,0 0-60-6,-20-12 44 8,20 12-44-8,-9 0 37 8,9 0-37-8,-12-7 65 7,12 7-65-7,-16-5 54 8,16 5-54-8,-20-5 43 6,20 5-43-6,-22-8 33 9,22 8-33-9,-27-9 36 7,27 9-36-7,-26-8 23 7,26 8-23-7,-26-9 25 7,26 9-25-7,-21-8 14 8,21 8-14-8,-23-6 20 8,23 6-20-8,-23-6 22 6,23 6-22-6,-20-8 15 9,20 8-15-9,-21-3 28 7,21 3-28-7,-20-6 14 9,20 6-14-9,-17-3 19 6,17 3-19-6,-22-2 9 8,22 2-9-8,-25 0 12 8,25 0-12-8,-29 0 17 9,29 0-17-9,-30 0 13 7,30 0-13-7,-34 0 13 6,34 0-13-5,-27 0 4 6,27 0-4-7,-29 0 3 8,29 0-3-8,-28 0 3 6,28 0-3-6,-27 0 5 8,27 0-5-8,-29 0 4 10,29 0-4-10,-28 0-2 6,28 0 2-6,-29-3 0 10,29 3 0-10,-27-5 0 4,27 5 0-4,-31-4 2 9,31 4-2-9,-30 0 1 8,30 0-1-8,-29 0 1 5,29 0-1-5,-25 0 1 11,25 0-1-11,-26 0 6 9,26 0-6-8,-20 0 1 4,20 0-1-4,-23 0 8 4,23 0-8-5,-21 0 0 6,21 0 0-6,-20 0 3 9,20 0-3-9,-20 0 0 8,20 0 0-8,-16 0 0 6,16 0 0-6,-20 0-1 9,20 0 1-9,-16 0 2 8,16 0-2-7,-12 0-2 3,12 0 2-3,-16 0 5 6,16 0-5-7,-16 0 2 8,16 0-2-8,-14 0 4 8,14 0-4-8,-19 0 3 7,19 0-3-7,-20 7 1 6,20-7-1-6,-21 2 13 8,21-2-13-8,-24 3 1 8,24-3-1-8,-26 0 2 9,26 0-2-9,-21 2 0 4,21-2 0-4,-29 0 3 10,29 0-3-10,-24 0 2 7,24 0-2-7,-28 0 2 10,28 0-2-10,-36 3 2 5,36-3-2-5,-34 0 2 7,34 0-2-7,-39 3 0 8,39-3 0-8,-40 6 0 8,40-6 0-7,-44 5-2 3,44-5 2-4,-45 6-1 10,45-6 1-10,-52 3 0 8,52-3 0-8,-56 4-1 8,56-4 1-8,-60 0 1 7,60 0-1-6,-58 0 1 4,58 0-1-5,-62 0 4 9,62 0-4-8,-64 0-4 6,64 0 4-7,-61-4 0 5,61 4 0-5,-71-9-1 9,71 9 1-9,-74-2 0 8,74 2 0-8,-79 0 0 8,79 0 0-8,-80 0-1 5,80 0 1-5,-77 0 2 9,77 0-2-9,-78 0 4 7,78 0-4-7,-74 0 1 9,74 0-1-9,-77 0 3 5,77 0-3-5,-74 0 2 13,74 0-2-13,-71 0-1 6,71 0 1-6,-68 0 0 7,68 0 0-6,-64 0 0 5,64 0 0-5,-64 0 0 3,64 0 0-4,-58 0 2 8,58 0-2-8,-59 0-4 8,59 0 4-8,-60 0 5 7,60 0-5-7,-60 0 3 11,60 0-3-11,-60 0 4 8,60 0-4-7,-58 0-2 3,58 0 2-4,-56 0 0 5,56 0 0-5,-57 0 0 9,57 0 0-9,-51 8-1 8,51-8 1-8,-45 7 3 7,45-7-3-7,-47 7-3 6,47-7 3-6,-41 6 3 9,41-6-3-9,-41 6 0 8,41-6 0-8,-40 5 3 8,40-5-3-8,-42 6-1 6,42-6 1-6,-42 6 1 11,42-6-1-11,-42 1-1 5,42-1 1-4,-42 10 1 4,42-10-1-4,-47 2 1 6,47-2-1-7,-49 5 0 11,49-5 0-11,-45 7 1 7,45-7-1-6,-52 5-4 3,52-5 4-4,-44 7 4 7,44-7-4-7,-45 4-3 7,45-4 3-7,-42 0 2 9,42 0-2-9,-43 4-2 11,43-4 2-10,-44 0-3 2,44 0 3-3,-40 0 0 7,40 0 0-7,-44 3-1 8,44-3 1-8,-43 0 2 7,43 0-2-7,-46 4-4 6,46-4 4-6,-45 4 4 9,45-4-4-9,-50 6 5 7,50-6-5-7,-50 8 1 9,50-8-1-9,-53 5 2 4,53-5-2-4,-53 7 5 9,53-7-5-9,-52 5-2 7,52-5 2-7,-55 2 1 10,55-2-1-10,-50 3 0 5,50-3 0-4,-52 3 0 7,52-3 0-8,-55 0 3 8,55 0-3-8,-52 2-1 9,52-2 1-9,-52 4 6 5,52-4-6-5,-54 2 6 8,54-2-6-8,-52 6 2 10,52-6-2-10,-55 5 4 5,55-5-4-5,-54 9 0 6,54-9 0-5,-56 6 6 7,56-6-6-8,-56 5 7 14,56-5-7-12,-60 0 6 0,60 0-6-2,-60 0 2 3,60 0-2-2,-64 0 4 7,64 0-4-8,-65 0 3 8,65 0-3-8,-64 0 2 8,64 0-2-8,-63 0 2 5,63 0-2-4,-64 0 3 6,64 0-3-7,-61 0 0 13,61 0 0-13,-60 0 1 4,60 0-1-3,-53 0 2 3,53 0-2-4,-54 0 4 9,54 0-4-9,-59 0 0 12,59 0 0-11,-61 3 9 1,61-3-9-2,-61 9 0 7,61-9 0-7,-67 5 14 7,67-5-14-7,-66 6 2 9,66-6-2-9,-70 6 4 7,70-6-4-7,-71 0 2 6,71 0-2-6,-70 0 0 8,70 0 0-7,-65 0 0 7,65 0 0-8,-62 0 0 8,62 0 0-8,-54 0-5 6,54 0 5-6,-52 0 5 8,52 0-5-8,-55 0-2 8,55 0 2-8,-49 0 4 8,49 0-4-7,-51 0 2 3,51 0-2-3,-54 0 1 7,54 0-1-8,-56 0 5 8,56 0-5-8,-58 0 2 9,58 0-2-9,-58 0 1 4,58 0-1-4,-68 0 4 9,68 0-4-9,-58 0 2 7,58 0-2-7,-54 0-1 8,54 0 1-7,-43 0 5 6,43 0-5-7,-42 0 3 7,42 0-3-7,-32 0 4 12,32 0-4-12,-37 0 0 5,37 0 0-5,-33 0 2 4,33 0-2-4,-33 5 1 9,33-5-1-9,-35 6 5 7,35-6-5-7,-39 9 8 8,39-9-8-8,-36 5 10 8,36-5-10-7,-38 5 0 5,38-5 0-5,-42 7 7 5,42-7-7-6,-41 2 4 9,41-2-4-9,-40 0 4 5,40 0-4-4,-44 3 1 7,44-3-1-8,-36 0 2 8,36 0-2-8,-41 0 1 8,41 0-1-8,-43 0 0 5,43 0 0-4,-41 0 0 7,41 0 0-8,-43 0 1 7,43 0-1-7,-38 0-3 9,38 0 3-9,-40 0 4 7,40 0-4-6,-40 0 3 5,40 0-3-6,-39 0 6 9,39 0-6-8,-45 0-5 3,45 0 5-4,-43 0 0 7,43 0 0-7,-46-3 0 9,46 3 0-9,-44-9-2 7,44 9 2-7,-46-9 3 9,46 9-3-9,-45-8-3 4,45 8 3-3,-45-5 3 11,45 5-3-12,-45-7 1 9,45 7-1-8,-42-1 3 3,42 1-3-3,-42-4 0 2,42 4 0-2,-42-6 0 7,42 6 0-8,-41-2 0 9,41 2 0-9,-40-2 0 6,40 2 0-6,-37-3 0 7,37 3 0-7,-33 0 0 11,33 0 0-11,-32 0 0 7,32 0 0-5,-39 0 0 2,39 0 0-3,-41 0 0 4,41 0 0-5,-46 0 0 8,46 0 0-8,-44 0 0 8,44 0 0-8,-43 0 0 7,43 0 0-7,-41 0 0 6,41 0 0-6,-34 0 0 8,34 0 0-8,-35 0 0 9,35 0 0-9,-29 0 0 7,29 0 0-7,-29 0 0 6,29 0 0-6,-28 0 0 8,28 0 0-8,-27 0 0 12,27 0 0-12,-25 0 0 9,25 0 0-8,-23 0 0-1,23 0 0 0,-26 0 0 8,26 0 0-8,-25 0 0 8,25 0 0-7,-27 0 0 8,27 0 0-9,-35 0 0 5,35 0 0-4,-33 0 0 6,33 0 0-7,-32 0 0 7,32 0 0-7,-39 3 0 8,39-3 0-8,-37 2 0 7,37-2 0-6,-36 2 0 6,36-2 0-7,-38 6 0 7,38-6 0-7,-30 4 0 9,30-4 0-9,-31 5 0 5,31-5 0-5,-27 3 0 9,27-3 0-9,-29 0 0 9,29 0 0-9,-26 5 0 7,26-5 0-7,-25 0 0 4,25 0 0-4,-29 7 0 10,29-7 0-10,-20 1 0 7,20-1 0-7,-19 4 0 10,19-4 0-10,-14 3 0 3,14-3 0-2,-13 9 0 6,13-9 0-7,-18 5 0 9,18-5 0-9,-19 8 0 8,19-8 0-8,-20 12 0 6,20-12 0-5,-22 13 0 6,22-13 0-7,-29 14 0 8,29-14 0-8,-27 17 0 7,27-17 0-7,-26 17 0 8,26-17 0-8,-28 13 0 7,28-13 0-6,-17 15 0 7,17-15 0-7,-19 15 0 6,19-15 0-7,-18 14 0 5,18-14 0-5,-15 13 0 8,15-13 0-8,-15 17 0 8,15-17 0-8,-17 25 0 9,17-25 0-8,-19 29 0 3,19-29 0-4,-21 35 0 9,21-35 0-9,-15 38 0 8,15-38 0-8,-15 39 0 8,15-39 0-7,-16 39 0 4,16-39 0-4,-13 45 0 6,13-45 0-7,-13 46 0 8,13-46 0-8,-7 47 0 8,7-47 0-8,-10 54 0 5,10-54 0-5,-11 65 0 9,11-65 0-9,-5 69 0 7,5-69 0-7,-5 76 0 9,5-76 0-9,-3 82 0 6,3-82 0-6,-2 81 0 7,2-81 0-7,-5 79 0 10,5-79 0-10,-9 75 0 6,9-75 0-6,-1 74 0 6,1-74 0-6,-3 68 0 8,3-68 0-7,-3 65 0 5,3-65 0-5,0 56 0 7,0-56 0-8,0 47 0 6,0-47 0-6,0 45 0 9,0-45 0-9,0 41 0 7,0-41 0-7,0 47 0 9,0-47 0-8,0 55 0 3,0-55 0-4,10 56 0 8,-10-56 0-8,16 59 0 8,-16-59 0-7,18 57 0 7,-18-57 0-8,19 54 0 5,-19-54 0-4,14 47 0 6,-14-47 0-7,13 47 0 8,-13-47 0-8,13 40 0 8,-13-40 0-8,13 34 0 7,-13-34 0-7,7 30 0 7,-7-30 0-7,11 29 0 10,-11-29 0-9,7 42 0 4,-7-42 0-5,3 40 0 6,-3-40 0-6,4 49 0 9,-4-49 0-9,3 49 0 8,-3-49 0-8,12 45 0 8,-12-45 0-8,4 37 0 6,-4-37 0-6,9 24 0 8,-9-24 0-8,8 14 0 8,-8-14 0-8,13 11 0 8,-13-11 0-8,21 13 0 5,-21-13 0-4,33 5 0 7,-33-5 0-8,38 8 0 8,-38-8 0-8,42 0 0 7,-42 0 0-7,43 0 0 6,-43 0 0-6,44 0 0 8,-44 0 0-8,43 2 0 8,-43-2 0-8,44 5 0 8,-44-5 0-8,48 10 0 6,-48-10 0-6,49 9 0 9,-49-9 0-9,51 10 0 7,-51-10 0-6,46 7 0 7,-46-7 0-8,43 5 0 5,-43-5 0-5,41 8 0 8,-41-8 0-8,36 0 0 9,-36 0 0-9,32 5 0 7,-32-5 0-7,36 3 0 6,-36-3 0-6,37 7 0 9,-37-7 0-9,39 10 0 7,-39-10 0-7,40 3 0 10,-40-3 0-10,44 6 0 3,-44-6 0-3,49 3 0 9,-49-3 0-8,52 0 0 5,-52 0 0-6,55 0 0 10,-55 0 0-10,58 0 0 5,-58 0 0-4,57 0 0 6,-57 0 0-7,53 0 0 9,-53 0 0-9,54 0 0 8,-54 0 0-8,54 0 0 6,-54 0 0-6,48 0 0 8,-48 0 0-8,56 5 0 9,-56-5 0-8,57 3 0 4,-57-3 0-5,53 4 0 6,-53-4 0-6,57 0 0 8,-57 0 0-8,53 0 0 12,-53 0 0-11,51 0 0 8,-51 0 0-8,54 0 0-1,-54 0 0 0,55 0 0 8,-55 0 0-8,55 0 0 7,-55 0 0-7,58 0 0 10,-58 0 0-10,59 0 0 3,-59 0 0-3,61 0 0 9,-61 0 0-9,57 0 0 8,-57 0 0-8,56-4 0 8,-56 4 0-8,48-3 0 7,-48 3 0-7,45 0 0 7,-45 0 0-7,44 0 0 14,-44 0 0-14,40 0 0 5,-40 0 0-5,44 0 0 5,-44 0 0-5,43 0 0 6,-43 0 0-6,41 0 0 11,-41 0 0-11,39 0 0 5,-39 0 0-4,40 0 0 4,-40 0 0-5,41-5 0 9,-41 5 0-9,44-9 0 10,-44 9 0-10,43-8 0 7,-43 8 0-7,42-8 0 4,-42 8 0-3,41-7 0 7,-41 7 0-8,34-5 0 7,-34 5 0-7,37-5 0 10,-37 5 0-10,29-3 0 4,-29 3 0-4,29 0 0 13,-29 0 0-12,29-3 0 3,-29 3 0-4,27 0 0 6,-27 0 0-5,26 0 0 4,-26 0 0-5,21-2 0 8,-21 2 0-8,23 0 0 9,-23 0 0-9,22-4 0 7,-22 4 0-6,24-3 0 5,-24 3 0-5,23-2 0 6,-23 2 0-7,28-7 0 12,-28 7 0-12,25-4 0 6,-25 4 0-5,29-4 0 1,-29 4 0-1,30-2 0 6,-30 2 0-6,33-3 0 7,-33 3 0-8,39-3 0 8,-39 3 0-8,42 0 0 6,-42 0 0-6,47-4 0 8,-47 4 0-8,52 0 0 7,-52 0 0-7,54 0 0 9,-54 0 0-9,55-1 0 5,-55 1 0-5,59-4 0 8,-59 4 0-8,58 0 0 8,-58 0 0-8,68-2 0 9,-68 2 0-9,58-6 0 6,-58 6 0-6,64-5 0 7,-64 5 0-7,62-6 0 9,-62 6 0-9,61-6 0 7,-61 6 0-7,64-5 0 7,-64 5 0-7,64-9 0 7,-64 9 0-7,64-2 0 10,-64 2 0-10,66-6 0 6,-66 6 0-6,71-6 0 6,-71 6 0-6,73-5 0 8,-73 5 0-8,71 0 0 8,-71 0 0-8,74-6 0 8,-74 6 0-8,77-3 0 6,-77 3 0-6,75-3 0 9,-75 3 0-9,72-6 0 8,-72 6 0-8,77 0 0 9,-77 0 0-9,73 0 0 4,-73 0 0-4,71 0 0 9,-71 0 0-9,72 0 0 8,-72 0 0-8,68 0 0 7,-68 0 0-7,66 0 0 7,-66 0 0-6,65 0 0 5,-65 0 0-6,64 0 0 8,-64 0 0-8,62 0 0 8,-62 0 0-8,65 0 0 7,-65 0 0-7,62 0 0 8,-62 0 0-8,64 0 0 7,-64 0 0-7,63 0 0 8,-63 0 0-8,60 0 0 6,-60 0 0-6,67 0 0 8,-67 0 0-8,61 0 0 8,-61 0 0-8,64 0 0 9,-64 0 0-9,66 0 0 5,-66 0 0-5,64 0 0 9,-64 0 0-9,67 0 0 8,-67 0 0-8,65 0 0 10,-65 0 0-10,70 9 0 3,-70-9 0-3,66 11 0 8,-66-11 0-8,70 9 0 8,-70-9 0-8,68 11 0 9,-68-11 0-9,73 6 0 6,-73-6 0-6,75 8 0 8,-75-8 0-8,72 3 0 7,-72-3 0-7,77 6 0 8,-77-6 0-8,80 0 0 7,-80 0 0-7,81 3 0 7,-81-3 0-7,87 2 0 10,-87-2 0-10,90 0 0 6,-90 0 0-6,91 6 0 6,-91-6 0-6,93 0 0 9,-93 0 0-9,97 2 0 7,-97-2 0-7,94 4 0 9,-94-4 0-8,98 5 0 4,-98-5 0-5,97 6 0 8,-97-6 0-8,92 6 0 7,-92-6 0-7,95 8 0 10,-95-8 0-10,90 5 0 4,-90-5 0-4,88 9 0 8,-88-9 0-8,80 11 0 8,-80-11 0-7,69 2 0 7,-69-2 0-8,61 6 0 5,-61-6 0-5,60 4 0 8,-60-4 0-7,59 0 0 7,-59 0 0-8,58 0 0 7,-58 0 0-7,58 0 0 6,-58 0 0-6,65 0 0 8,-65 0 0-8,55 0 0 10,-55 0 0-10,57 0 0 7,-57 0 0-7,49 0 0 5,-49 0 0-5,48 0 0 8,-48 0 0-8,36 0 0 10,-36 0 0-10,32 0 0 7,-32 0 0-7,29 0 0 6,-29 0 0-6,23 0 0 9,-23 0 0-9,28 0 0 6,-28 0 0-6,29 0 0 10,-29 0 0-10,32 0 0 4,-32 0 0-4,32 0 0 8,-32 0 0-8,31 0 0 9,-31 0 0-9,29 0 0 7,-29 0 0-7,29 0 0 6,-29 0 0-5,31 0 0 6,-31 0 0-6,36 0 0 7,-36 0 0-8,38 0 0 8,-38 0 0-8,39 0 0 6,-39 0 0-5,48 0 0 5,-48 0 0-6,43 0 0 8,-43 0 0-8,41 0 0 8,-41 0 0-7,43 0 0 3,-43 0 0-3,45 0 0 7,-45 0 0-8,41 0 0 9,-41 0 0-9,43 0 0 8,-43 0 0-8,45 0 0 5,-45 0 0-5,44 0 0 10,-44 0 0-10,43 0 0 6,-43 0 0-6,38 0 0 9,-38 0 0-9,29-4 0 5,-29 4 0-5,27 0 0 8,-27 0 0-8,29 0 0 9,-29 0 0-9,24-3 0 8,-24 3 0-8,24 0 0 6,-24 0 0-6,16-3 0 7,-16 3 0-7,15 0 0 8,-15 0 0-7,8-2 0 6,-8 2 0-7,11 0 0 8,-11 0 0-8,10 0 0 6,-10 0 0-6,4-5 0 12,-4 5 0-12,13-6 0 7,-13 6 0-7,13-6 0 3,-13 6 0-3,16-8 0 8,-16 8 0-8,17-8 0 12,-17 8 0-11,21-12 0 4,-21 12 0-5,19-11 0 4,-19 11 0-4,21-8 0 10,-21 8 0-10,19-12 0 6,-19 12 0-6,21-14 0 9,-21 14 0-8,24-17 0 3,-24 17 0-3,26-23 0 7,-26 23 0-8,29-25 0 7,-29 25 0-7,28-25 0 8,-28 25 0-8,26-28 0 6,-26 28 0-6,27-34 0 13,-27 34 0-13,25-39 0 7,-25 39 0-7,20-45 0 4,-20 45 0-4,24-42 0 7,-24 42 0-7,18-39 0 7,-18 39 0-7,15-37 0 9,-15 37 0-9,14-33 0 7,-14 33 0-7,15-36 0 6,-15 36 0-6,14-38 0 8,-14 38 0-8,21-37 0 8,-21 37 0-8,19-39 0 8,-19 39 0-8,15-40 0 6,-15 40 0-6,13-33 0 9,-13 33 0-9,9-31 0 8,-9 31 0-8,12-27 0 7,-12 27 0-6,7-25 0 4,-7 25 0-4,4-24 0 7,-4 24 0-8,12-22 0 7,-12 22 0-7,1-20 0 10,-1 20 0-10,11-24 0 5,-11 24 0-5,5-28 0 8,-5 28 0-8,5-32 0 8,-5 32 0-8,6-37 0 8,-6 37 0-8,1-42 0 5,-1 42 0-5,9-44 0 9,-9 44 0-9,3-51 0 8,-3 51 0-8,4-51 0 8,-4 51 0-8,4-54 0 6,-4 54 0-6,3-51 0 8,-3 51 0-8,6-46 0 7,-6 46 0-7,7-48 0 9,-7 48 0-9,13-42 0 5,-13 42 0-5,8-42 0 10,-8 42 0-10,11-46 0 6,-11 46 0-6,9-38 0 10,-9 38 0-10,8-43 0 3,-8 43 0-3,8-39 0 9,-8 39 0-9,7-43 0 8,-7 43 0-8,9-38 0 9,-9 38 0-9,4-39 0 5,-4 39 0-5,3-41 0 8,-3 41 0-8,0-45 0 8,0 45 0-8,0-45 0 8,0 45 0-8,0-53 0 8,0 53 0-7,0-56 0 4,0 56 0-5,0-62 0 9,0 62 0-9,0-56 0 8,0 56 0-8,-3-54 0 5,3 54 0-5,-13-47 0 8,13 47 0-8,-12-40 0 8,12 40 0-8,-8-37 0 8,8 37 0-8,-10-27 0 6,10 27 0-6,-6-25 0 10,6 25 0-10,-9-23 0 6,9 23 0-6,-10-22 0 8,10 22 0-8,-9-23 0 7,9 23 0-7,-8-20 0 8,8 20 0-8,-8-17 0 7,8 17 0-7,-14-13 0 9,14 13 0-9,-23-17 0 5,23 17 0-5,-28-15 0 8,28 15 0-8,-36-17 0 8,36 17 0-8,-34-15 0 14,34 15 0-11,-30-13 0 0,30 13 0-3,-28-17 0 4,28 17 0-3,-26-11 0 4,26 11 0-5,-23-11 0 8,23 11 0-8,-10-10 0 6,10 10 0-6,-10-9 0 8,10 9 0-8,-7-3 0 9,7 3 0-9,0-3 0 7,0 3 0-7,0 0 0 8,0 0 0-8,0 0 0 6,0 0 0-5,0 0 0 5,0 0 0-6,0 0 0 10,0 0 0-10,0 0 0 6,0 0 0-6,0 0 0 8,0 0 0-8,-3 0 0 8,3 0 0-8,-9-2-18 8,9 2 18-8,-22-15-143 5,22 15 143-5,-30-29-230 8,30 29 230-8,-49-53-175 8,49 53 175-8,-19-28-312 8,19 28 312-8,-9-25-681 7,9 25 681-7</inkml:trace>
    </iact:actionData>
  </iact:action>
  <iact:action type="add" startTime="108424">
    <iact:property name="dataType"/>
    <iact:actionData xml:id="d22">
      <inkml:trace xmlns:inkml="http://www.w3.org/2003/InkML" xml:id="stk22" contextRef="#ctx0" brushRef="#br2">28616 15223 969 0,'0'0'0'1,"0"0"175"6,0 0-175-7,0 0 123 5,0 0-123-5,0 0 147 6,0 0-147-6,0 0 60 11,0 0-60-10,0 0 50 3,0 0-50-4,0 0 65 10,0 0-65-10,0 0 74 5,0 0-74-5,179-129 65 8,-179 129-65-8,58-57 69 8,-58 57-69-8,60-61 63 5,-60 61-63-5,61-68 51 9,-61 68-51-9,63-71 51 8,-63 71-51-8,69-66 39 8,-69 66-39-8,72-74 43 7,-72 74-43-7,83-79 3 7,-83 79-3-7,84-84 0 8,-84 84 0-7,87-89 0 5,-87 89 0-6,91-87 0 11,-91 87 0-11,88-91 0 5,-88 91 0-5,86-84 0 8,-86 84 0-8,84-76 0 8,-84 76 0-8,80-71 0 7,-80 71 0-7,77-64 0 5,-77 64 0-5,76-62 0 10,-76 62 0-10,76-58 0 7,-76 58 0-7,72-57 0 6,-72 57 0-6,77-56 0 9,-77 56 0-9,67-50 0 8,-67 50 0-8,69-51 0 6,-69 51 0-6,64-47 0 8,-64 47 0-8,61-47 0 7,-61 47 0-6,57-44 0 7,-57 44 0-8,55-40 0 8,-55 40 0-8,42-32 0 8,-42 32 0-8,39-30 0 5,-39 30 0-4,32-24 0 7,-32 24 0-8,29-23 0 11,-29 23 0-7,26-14 0-2,-26 14 0-2,24-17 0 3,-24 17 0-3,26-13 0 10,-26 13 0-10,24-17 0 7,-24 17 0-7,27-20 0 8,-27 20 0-8,36-20 0 6,-36 20 0-6,37-22 0 10,-37 22 0-10,40-19 0 6,-40 19 0-6,41-24 0 9,-41 24 0-9,30-16 0 4,-30 16 0-4,29-12 0 10,-29 12 0-10,23-8 0 7,-23 8 0-7,12-2 0 8,-12 2 0-8,10-3 0 6,-10 3 0-6,3-4 0 9,-3 4 0-9,0 0 0 8,0 0 0-8,0-2 0 6,0 2 0-6,0 0 0 10,0 0 0-10,0 0 0 8,0 0 0-7,0 0 0 3,0 0 0-4,0 0 0 8,0 0 0-8,0 0 0 6,0 0 0-6,0 0 0 8,0 0 0-8,-16 0 0 9,16 0 0-9,-51 0 0 7,51 0 0-7,-69 0 0 7,69 0 0-7,-84 0 0 11,84 0 0-11,-86 0 0 4,86 0 0-4,-91 0 0 11,91 0 0-11,-88-4 0 3,88 4 0-3,-85 0 0 9,85 0 0-9,-73 0 0 7,73 0 0-7,-63 0 0 8,63 0 0-8,-51 0 0 6,51 0 0-6,-27 0 0 8,27 0 0-8,-19 0 0 10,19 0 0-10,-4 0 0 4,4 0 0-4,0 0 0 9,0 0 0-9,0 0 0 7,0 0 0-7,0 0 0 8,0 0 0-8,0 0 0 8,0 0 0-8,17 4 0 7,-17-4 0-6,44 2 0 6,-44-2 0-7,63 7 0 11,-63-7 0-11,84 2 0 8,-84-2 0-8,93 3 0 4,-93-3 0-4,97 0 0 8,-97 0 0-7,92 0 0 5,-92 0 0-6,85 0 0 4,-85 0 0-4,68 0 0 9,-68 0 0-9,55 0 0 12,-55 0 0-11,32 0 0 5,-32 0 0-5,24 0 0 4,-24 0 0-4,13 0 0 4,-13 0 0-5,4 5 0 7,-4-5 0-7,0 15 0 8,0-15 0-8,0 24 0 6,0-24 0-6,0 37 0 9,0-37 0-9,0 51 0 7,0-51 0-7,-2 56 0 10,2-56 0-10,-21 58 0 6,21-58 0-6,-25 57 0 6,25-57 0-6,-25 56 0 9,25-56 0-9,-18 46 0 8,18-46 0-8,-21 35 0 7,21-35 0-7,-8 26 0 6,8-26 0-6,-8 11 0 10,8-11 0-10,-1 4 0 6,1-4 0-6,0 3 0 9,0-3 0-8,0 0-28 4,0 0 28-5,0 0-95 7,0 0 95-7,0 0-124 8,0 0 124-8,38 0-207 9,-38 0 207-9,50-20-251 4,-50 20 251-3,24-20-279 7,-24 20 279-8,23-20-745 9,-23 20 745-9</inkml:trace>
    </iact:actionData>
  </iact:action>
  <iact:action type="add" startTime="109434">
    <iact:property name="dataType"/>
    <iact:actionData xml:id="d23">
      <inkml:trace xmlns:inkml="http://www.w3.org/2003/InkML" xml:id="stk23" contextRef="#ctx0" brushRef="#br2">31781 12500 170 0,'0'0'0'4,"0"0"459"-4,0 0-459 1,0 0 164 1,0 0-164-1,0 0 161 6,0 0-161-7,0 0 117 9,0 0-117-9,0 0 65 7,0 0-65-7,0 0 60 6,0 0-60-6,48-42 61 9,-48 42-61-9,0 0 51 7,0 0-51-7,-20 0 43 6,20 0-43-6,-58 0 66 10,58 0-66-9,-71 0 78 4,71 0-78-5,-84 11 68 10,84-11-68-10,-93 45 72 5,93-45-72-5,-87 56 39 8,87-56-39-8,-77 69 47 7,77-69-47-7,-66 81 36 8,66-81-36-8,-41 81 35 6,41-81-35-6,-20 82 26 12,20-82-26-12,0 77 26 7,0-77-26-7,0 73 28 4,0-73-28-4,50 65 12 9,-50-65-12-9,80 54 20 7,-80-54-20-7,86 39 15 8,-86-39-15-8,92 22 8 9,-92-22-8-9,87 3 1 5,-87-3-1-5,87 0 1 8,-87 0-1-7,74-14 0 6,-74 14 0-7,67-53 0 8,-67 53 0-8,54-67 0 6,-54 67 0-6,33-93-7 10,-33 93 7-10,20-113-1 6,-20 113 1-6,3-124-5 6,-3 124 5-6,0-120-2 7,0 120 2-7,-10-107-38 10,10 107 38-10,-49-84-110 8,49 84 110-8,-68-64-185 9,68 64 185-9,-38-7-278 5,38 7 278-5,-42 0-418 8,42 0 418-8</inkml:trace>
    </iact:actionData>
  </iact:action>
  <iact:action type="add" startTime="111141">
    <iact:property name="dataType"/>
    <iact:actionData xml:id="d24">
      <inkml:trace xmlns:inkml="http://www.w3.org/2003/InkML" xml:id="stk24" contextRef="#ctx0" brushRef="#br2">23542 5174 522 0,'0'0'0'2,"0"0"479"2,0 0-479-4,0 0 176 8,0 0-176-7,0 0 178 7,0 0-178-8,0 0 164 6,0 0-164-6,0 0 129 7,0 0-129-7,0 0 88 10,0 0-88-10,-4 21 70 7,4-21-70-7,25-19 46 6,-25 19-46-6,44-39 49 7,-44 39-49-7,64-44 42 9,-64 44-42-9,77-49 56 8,-77 49-56-8,96-48 48 6,-96 48-48-6,116-51 0 7,-116 51 0-7,133-52 0 9,-133 52 0-9,141-51 0 8,-141 51 0-7,145-50 0 6,-145 50 0-7,143-45 0 8,-143 45 0-7,138-41 0 5,-138 41 0-6,116-32 0 6,-116 32 0-6,104-30 0 7,-104 30 0-7,81-27 0 9,-81 27 0-9,64-20 0 8,-64 20 0-8,55-17 0 8,-55 17 0-8,42-13 0 6,-42 13 0-6,29-9 0 8,-29 9 0-8,23-6 0 10,-23 6 0-10,8-2 0 5,-8 2 0-5,4 0 0 6,-4 0 0-6,0 0 0 8,0 0 0-8,0 0 0 8,0 0 0-8,0 0 0 8,0 0 0-8,0 0 0 6,0 0 0-6,0-7 0 8,0 7 0-8,-20-19 0 8,20 19 0-8,-61-45 0 9,61 45 0-9,-94-62 0 5,94 62 0-5,-118-84 0 9,118 84 0-9,-146-101 0 7,146 101 0-7,-164-113 0 11,164 113 0-11,-168-121 0 3,168 121 0-2,-157-118 0 7,157 118 0-8,-140-109 0 7,140 109 0-7,-118-92 0 9,118 92 0-9,-87-68 0 7,87 68 0-7,-58-45 0 6,58 45 0-6,-36-29 0 11,36 29 0-11,-10-10 0 4,10 10 0-4,-6-6 0 7,6 6 0-6,0-4 0 6,0 4 0-6,0 0 0 7,0 0 0-8,0 7 0 9,0-7 0-9,0 74 0 5,0-74 0-5,25 126 0 7,-25-126 0-7,52 156 0 8,-52-156 0-8,61 177 0 9,-61-177 0-9,69 186 0 6,-69-186 0-5,70 186 0 6,-70-186 0-7,73 180 0 7,-73-180 0-7,60 159 0 9,-60-159 0-9,58 130 0 6,-58-130 0-6,44 101 0 8,-44-101 0-8,36 75 0 8,-36-75 0-8,26 54 0 8,-26-54 0-8,15 40 0 6,-15-40 0-5,10 19 0 5,-10-19 0-6,3 5 0 10,-3-5 0-10,0 0 0 6,0 0 0-6,0 0 0 5,0 0 0-5,0 0 0 10,0 0 0-10,0 0 0 8,0 0 0-8,1 0 0 7,-1 0 0-7,5 0 0 6,-5 0 0-6,11-7 0 8,-11 7 0-8,16-47 0 9,-16 47 0-9,20-75 0 8,-20 75 0-8,28-106 0 5,-28 106 0-5,20-128 0 12,-20 128 0-12,26-150 0 4,-26 150 0-3,26-163 0 8,-26 163 0-9,25-166 0 4,-25 166 0-3,23-152 0 10,-23 152 0-10,29-139 0 6,-29 139 0-7,28-125 0 4,-28 125 0-4,29-116 0 7,-29 116 0-7,23-106 0 8,-23 106 0-8,17-87 0 7,-17 87 0-7,12-59 0 9,-12 59 0-9,9-35 0 5,-9 35 0-5,3-14 0 8,-3 14 0-8,1-5 0 10,-1 5 0-10,0-5 0 11,0 5 0-8,0 0 0-2,0 0 0-1,0 2 0 5,0-2 0-4,-25 65 0 7,25-65 0-8,-46 98 0 8,46-98 0-7,-67 133 0 4,67-133 0-5,-72 140 0 9,72-140 0-9,-81 149 0 6,81-149 0-5,-80 152 0 7,80-152 0-7,-81 154 0 3,81-154 0-4,-84 155 0 9,84-155 0-9,-87 151 0 8,87-151 0-8,-93 144 0 8,93-144 0-8,-97 132 0 7,97-132 0-7,-92 112 0 7,92-112 0-7,-92 91 0 9,92-91 0-9,-77 64 0 5,77-64 0-5,-65 45 0 12,65-45 0-12,-47 26 0 4,47-26 0-3,-33 13 0 5,33-13 0-5,-19 4 0 7,19-4 0-8,-7 0 0 5,7 0 0-5,0 0 0 8,0 0 0-8,0 0 0 8,0 0 0-8,0 0 0 9,0 0 0-9,0 0 0 4,0 0 0-3,0 0 0 8,0 0 0-9,0 0 0 7,0 0 0-7,23 0 0 9,-23 0 0-9,39-4 0 6,-39 4 0-6,48-13 0 7,-48 13 0-6,65-17 0 6,-65 17 0-7,71-20 0 8,-71 20 0-8,84-23 0 7,-84 23 0-7,84-22 0 7,-84 22 0-7,90-26 0 10,-90 26 0-10,94-25 0 7,-94 25 0-7,103-28 0 13,-103 28 0-10,105-28 0-1,-105 28 0-2,113-30 0 3,-113 30 0-3,109-32 0 8,-109 32 0-8,102-28 0 5,-102 28 0-5,98-25 0 14,-98 25 0-14,84-24 0 6,-84 24 0-6,72-17 0 7,-72 17 0-7,61-13 0 4,-61 13 0-4,57-7 0 13,-57 7 0-13,50-4 0 5,-50 4 0-5,41-6 0 9,-41 6 0-9,29-2 0 2,-29 2 0-1,17-3 0 7,-17 3 0-8,13 0 0 8,-13 0 0-8,5-2 0 8,-5 2 0-8,5 0 0 7,-5 0 0-7,3-3 0 7,-3 3 0-7,0 0 0 10,0 0 0-10,0-7 0 6,0 7 0-6,0-18 0 6,0 18 0-6,-16-41 0 9,16 41 0-9,-56-62 0 8,56 62 0-8,-81-83 0 7,81 83 0-7,-97-102 0 7,97 102 0-7,-115-118 0 7,115 118 0-7,-132-126 0 9,132 126 0-8,-138-132 0 5,138 132 0-5,-137-135 0 4,137 135 0-5,-131-126 0 9,131 126 0-9,-117-113 0 7,117 113 0-7,-107-99 0 9,107 99 0-8,-100-77 0 3,100 77 0-4,-93-63 0 8,93 63 0-8,-77-48 0 9,77 48 0-9,-64-36 0 8,64 36 0-8,-45-22 0 5,45 22 0-5,-36-18 0 8,36 18 0-8,-17-10 0 10,17 10 0-10,-6-9 0 6,6 9 0-6,-5-6 0 5,5 6 0-5,0-5 0 10,0 5 0-10,0-2 0 8,0 2 0-8,0 0 0 7,0 0 0-7,0-4 0 6,0 4 0-5,0 0 0 6,0 0 0-7,0 0 0 8,0 0 0-8,0 9 0 9,0-9 0-9,21 45 0 5,-21-45 0-5,30 66 0 11,-30-66 0-9,38 74 0 3,-38-74 0-4,39 89 0 6,-39-89 0-7,51 104 0 4,-51-104 0-3,58 113 0 7,-58-113 0-7,65 130 0 6,-65-130 0-7,68 143 0 8,-68-143 0-8,67 143 0 8,-67-143 0-8,65 141 0 5,-65-141 0-5,58 120 0 10,-58-120 0-10,46 108 0 7,-46-108 0-7,38 92 0 5,-38-92 0-4,35 85 0 7,-35-85 0-8,29 78 0 7,-29-78 0-7,23 67 0 8,-23-67 0-7,20 58 0 4,-20-58 0-4,13 41 0 7,-13-41 0-8,8 23 0 8,-8-23 0-8,7 5 0 9,-7-5 0-9,4 0 0 4,-4 0 0-4,2 0 0 8,-2 0 0-8,3 0 0 8,-3 0 0-8,7 0 0 8,-7 0 0-8,16-33 0 7,-16 33 0-6,20-56 0 6,-20 56 0-7,25-79 0 8,-25 79 0-8,23-88 0 8,-23 88 0-8,29-98 0 7,-29 98 0-7,25-105 0 6,-25 105 0-6,23-114 0 10,-23 114 0-10,33-130 0 6,-33 130 0-6,28-137 0 6,-28 137 0-6,23-145 0 8,-23 145 0-8,29-145 0 9,-29 145 0-9,23-146 0 8,-23 146 0-8,17-138 0 5,-17 138 0-5,21-138 0 8,-21 138 0-8,10-121 0 8,-10 121 0-8,10-99 0 8,-10 99 0-8,10-82 0 5,-10 82 0-5,6-56 0 8,-6 56 0-7,0-41 0 7,0 41 0-8,0-21 0 8,0 21 0-8,0-15 0 6,0 15 0-5,0-5 0 7,0 5 0-8,0 0 0 7,0 0 0-7,0 0 0 8,0 0 0-8,0 0 0 7,0 0 0-7,0 21 0 7,0-21 0-7,-13 57 0 10,13-57 0-10,-31 90 0 6,31-90 0-6,-33 126 0 6,33-126 0-6,-43 161 0 8,43-161 0-8,-57 200 0 9,57-200 0-9,-64 233 0 7,64-233 0-7,-66 238 0 6,66-238 0-6,-61 226 0 9,61-226 0-9,-60 196 0 7,60-196 0-7,-59 158 0 11,59-158 0-11,-55 128 0 3,55-128 0-3,-54 108 0 8,54-108 0-8,-43 90 0 8,43-90 0-8,-41 73 0 9,41-73 0-9,-32 52 0 5,32-52 0-5,-22 32 0 8,22-32 0-8,-14 15 0 8,14-15 0-8,-2 8 0 8,2-8 0-8,0 0 0 7,0 0 0-7,0 0 0 7,0 0 0-6,0 0 0 9,0 0 0-10,0 0 0 8,0 0 0-8,0 0 0 8,0 0 0-8,18-21 0 5,-18 21 0-5,20-19 0 6,-20 19 0-6,16-22 0 8,-16 22 0-7,7-23-29 5,-7 23 29-6,12-25-182 8,-12 25 182-8,0-9-308 6,0 9 308-6,1-5-415 10,-1 5 415-10</inkml:trace>
    </iact:actionData>
  </iact:action>
  <iact:action type="add" startTime="119985">
    <iact:property name="dataType"/>
    <iact:actionData xml:id="d25">
      <inkml:trace xmlns:inkml="http://www.w3.org/2003/InkML" xml:id="stk25" contextRef="#ctx0" brushRef="#br2">8822 12879 538 0,'0'0'0'1,"0"0"310"4,0 0-310-5,0 0 143 9,0 0-143-9,0 0 140 6,0 0-140-6,0 0 104 8,0 0-104-8,0 0 71 8,0 0-71-7,0 0 76 5,0 0-76-5,0 0 79 4,0 0-79-5,3 0 81 8,-3 0-81-8,38 0 68 8,-38 0-68-8,51-6 53 8,-51 6-53-8,60-5 64 8,-60 5-64-7,66-9 49 4,-66 9-49-5,79-8 43 9,-79 8-43-9,84-11 46 7,-84 11-46-7,89-18 29 6,-89 18-29-6,96-16 23 8,-96 16-23-8,87-17 18 10,-87 17-18-10,87-20 14 9,-87 20-14-8,79-13 16 1,-79 13-16-2,68-15 11 10,-68 15-11-10,60-11 14 7,-60 11-14-7,45-9 4 8,-45 9-4-8,39-8 14 15,-39 8-14-14,25-5 8 1,-25 5-8-2,18-3 11 7,-18 3-11-7,11-2 2 4,-11 2-2-4,2 0 7 7,-2 0-7-7,0 0 2 8,0 0-2-8,0 0 1 9,0 0-1-9,0 0-1 7,0 0 1-7,0 0-5 6,0 0 5-6,0 0-1 8,0 0 1-8,0-9-13 8,0 9 13-8,-39-26-1 9,39 26 1-9,-61-42 0 5,61 42 0-5,-95-61 4 8,95 61-4-7,-102-72 0 6,102 72 0-7,-107-74 0 8,107 74 0-8,-104-79-1 9,104 79 1-9,-100-71-4 5,100 71 4-5,-93-59 0 9,93 59 0-9,-81-45-2 8,81 45 2-8,-64-31-4 7,64 31 4-7,-54-21 2 6,54 21-2-6,-39-12-2 10,39 12 2-10,-23-8-1 6,23 8 1-6,-13-4-2 5,13 4 2-5,-7 0 0 9,7 0 0-8,0-2 0 7,0 2 0-8,0 0 4 8,0 0-4-8,0 0 0 5,0 0 0-5,0 0 4 8,0 0-4-8,0 0 4 8,0 0-4-8,0 0 8 9,0 0-8-9,0 6 1 5,0-6-1-5,0 47 4 10,0-47-4-9,13 67 1 5,-13-67-1-6,30 79 1 7,-30-79-1-7,39 78 0 6,-39-78 0-6,38 85 2 9,-38-85-2-9,36 82-1 7,-36-82 1-6,39 81 4 7,-39-81-4-8,38 76 2 5,-38-76-2-5,35 68 2 9,-35-68-2-9,33 58 3 8,-33-58-3-8,28 49 0 7,-28-49 0-7,21 41 0 6,-21-41 0-6,15 33-3 8,-15-33 3-8,12 21 0 8,-12-21 0-8,4 11 0 8,-4-11 0-8,0 0-2 5,0 0 2-5,4 0-1 9,-4 0 1-9,3 0-4 8,-3 0 4-8,6 0-2 9,-6 0 2-9,10 0-19 6,-10 0 19-6,16-37-2 8,-16 37 2-8,22-73-3 8,-22 73 3-8,23-107-2 9,-23 107 2-9,23-128-3 4,-23 128 3-4,18-149-1 8,-18 149 1-7,23-158-1 6,-23 158 1-7,16-155-2 9,-16 155 2-9,20-140-3 8,-20 140 3-8,17-119 3 4,-17 119-3-4,12-86-4 10,-12 86 4-10,9-50 4 7,-9 50-4-7,5-29 0 7,-5 29 0-7,6-5 0 8,-6 5 0-8,3-2 1 7,-3 2-1-7,0 0-1 8,0 0 1-8,0 0 2 9,0 0-2-9,0 2-4 6,0-2 4-6,-11 50 4 6,11-50-4-6,-37 79 7 9,37-79-7-8,-55 98 3 5,55-98-3-6,-66 101 11 7,66-101-11-7,-80 116 8 8,80-116-8-8,-87 123 9 7,87-123-9-6,-97 124 5 5,97-124-5-6,-92 116 0 9,92-116 0-9,-85 98 0 7,85-98 0-7,-71 82 0 8,71-82 0-8,-61 62 0 8,61-62 0-7,-46 49 0 4,46-49 0-5,-34 42 0 9,34-42 0-9,-24 29 0 7,24-29 0-7,-16 19 0 5,16-19 0-5,-10 9 0 8,10-9 0-8,0 2 0 8,0-2 0-8,0 0 0 9,0 0 0-9,0 0 0 6,0 0 0-6,0 3 0 8,0-3 0-8,0 0 0 10,0 0 0-10,-3 2 0 9,3-2 0-5,-3 0 0-4,3 0 0 0,-5 4 0 6,5-4 0-6,-3 0 0 9,3 0 0-9,0 0 0 8,0 0 0-8,0 4 0 5,0-4 0-5,0 0 0 9,0 0 0-9,0 0 0 8,0 0 0-8,0 2 0 7,0-2 0-7,0 0 0 8,0 0 0-8,0 0 0 7,0 0 0-7,0 0 0 8,0 0 0-7,0 0 0 6,0 0 0-7,0 0 0 6,0 0 0-6,0 0 0 8,0 0 0-8,0 0 0 7,0 0 0-7,0 0 0 8,0 0 0-8,3 0 0 6,-3 0 0-6,18 0 0 8,-18 0 0-7,6 0 0 6,-6 0 0-7,4 0 0 9,-4 0 0-9,4 0 0 5,-4 0 0-5,0 0 0 10,0 0 0-9,0 0 0 7,0 0 0-7,0 0 0 5,0 0 0-6,0 0 0 6,0 0 0-6,0 0 0 7,0 0 0-7,0 0 0 8,0 0 0-8,0 0 0 8,0 0 0-8,0 0 0 8,0 0 0-8,0 0 0 5,0 0 0-5,0 0 0 12,0 0 0-12,0 0 0 7,0 0 0-7,0 0 0 9,0 0 0-9,0 0 0 4,0 0 0-3,5 0-11 6,-5 0 11-7,11 0-76 6,-11 0 76-6,9 0-125 7,-9 0 125-7,14 0-150 8,-14 0 150-8,9 0-185 8,-9 0 185-8,4-6-229 9,-4 6 229-9,0-4-320 4,0 4 320-4,0 0-837 9,0 0 837-9</inkml:trace>
    </iact:actionData>
  </iact:action>
  <iact:action type="add" startTime="134772">
    <iact:property name="dataType"/>
    <iact:actionData xml:id="d26">
      <inkml:trace xmlns:inkml="http://www.w3.org/2003/InkML" xml:id="stk26" contextRef="#ctx0" brushRef="#br2">10192 18303 387 0,'0'0'0'1,"0"0"258"1,0 0-258-2,0 0 145 6,0 0-145-6,0 0 114 8,0 0-114-8,0 0 84 8,0 0-84-8,0 0 53 9,0 0-53-9,0 0 64 7,0 0-64-7,0 0 84 9,0 0-84-9,0 0 89 7,0 0-89-7,0 0 69 5,0 0-69-5,0 0 64 8,0 0-64-8,0 0 54 7,0 0-54-7,207 6 55 8,-207-6-55-8,77 0 32 9,-77 0-32-9,97-15 34 5,-97 15-34-5,116-17 36 8,-116 17-36-7,137-19 33 7,-137 19-33-8,144-11 32 8,-144 11-32-8,150-14 34 7,-150 14-34-6,149-5 34 8,-149 5-34-9,136 0 32 5,-136 0-32-5,125 0 50 8,-125 0-50-8,128 0 29 6,-128 0-29-6,133 0 25 13,-133 0-25-13,136 0 19 5,-136 0-19-4,151 5 15 3,-151-5-15-4,149 2 9 6,-149-2-9-6,150 0 3 9,-150 0-3-9,153 0 0 9,-153 0 0-8,161 0 2 5,-161 0-2-6,158 0 3 11,-158 0-3-10,167 0 1 3,-167 0-1-3,156-7 20 8,-156 7-20-9,148-13 6 3,-148 13-6-2,145-2 11 5,-145 2-11-6,133-2 9 8,-133 2-9-8,137 0 7 8,-137 0-7-8,127-4 7 8,-127 4-7-8,125 0 3 6,-125 0-3-6,116-5 1 9,-116 5-1-9,109-12 6 11,-109 12-6-11,108-6 10 4,-108 6-10-4,108-1 4 8,-108 1-4-7,105 0 4 3,-105 0-4-4,106 0 1 9,-106 0-1-9,100 0 0 8,-100 0 0-8,100 0-2 7,-100 0 2-7,96 0 0 7,-96 0 0-7,96 0-3 9,-96 0 3-9,100 0-3 4,-100 0 3-4,98 1-5 9,-98-1 5-8,103 12 5 6,-103-12-5-7,113 6-8 12,-113-6 8-12,112 5-1 12,-112-5 1-11,117 0-2-1,-117 0 2 0,119 0-7 5,-119 0 7-4,115 0-4 6,-115 0 4-7,117 0 0 8,-117 0 0-8,107 0-9 5,-107 0 9-5,105 0-1 11,-105 0 1-9,88 0 0 5,-88 0 0-6,71 0 6 5,-71 0-6-6,46 0 1 4,-46 0-1-3,28 0 8 6,-28 0-8-7,13 0 0 8,-13 0 0-8,3 0 5 8,-3 0-5-8,0 0 0 7,0 0 0-7,0 0-9 7,0 0 9-7,0 6-4 9,0-6 4-9,-32 15-19 5,32-15 19-4,-68 19-1 6,68-19 1-7,-102 22 1 9,102-22-1-9,-129 28 0 9,129-28 0-8,-152 29 2 4,152-29-2-4,-175 22 0 4,175-22 0-4,-194 22 0 6,194-22 0-7,-212 21 1 8,212-21-1-8,-235 17 3 7,235-17-3-7,-264 7 0 7,264-7 0-7,-277 0 5 10,277 0-5-10,-305 0 3 6,305 0-3-6,-322 0-3 9,322 0 3-9,-323-20-12 6,323 20 12-6,-319-30-3 7,319 30 3-7,-300-31 0 8,300 31 0-8,-271-31 2 9,271 31-2-9,-256-26 6 5,256 26-6-5,-246-19 2 8,246 19-2-8,-226-23 0 9,226 23 0-9,-223-14 5 4,223 14-5-4,-209-19-5 9,209 19 5-9,-193-18 2 9,193 18-2-9,-191-8-3 10,191 8 3-9,-183 0 1 6,183 0-1-7,-161 0-1 3,161 0 1-3,-145 0-1 9,145 0 1-9,-120 0 0 8,120 0 0-8,-97 8-1 8,97-8 1-8,-75 12 2 5,75-12-2-5,-53 11-3 9,53-11 3-9,-36 8 3 8,36-8-3-7,-17 6 2 3,17-6-2-4,-6 7 3 8,6-7-3-8,0 0-3 8,0 0 3-8,0 0-1 8,0 0 1-8,0 0-4 6,0 0 4-6,36 0-6 10,-36 0 6-10,83 0-6 6,-83 0 6-6,119 0-1 10,-119 0 1-10,143-21 0 6,-143 21 0-6,164-24 0 8,-164 24 0-7,193-24 1 4,-193 24-1-5,206-19 4 8,-206 19-4-8,224-21 4 9,-224 21-4-9,241-10 1 5,-241 10-1-4,243-8 3 6,-243 8-3-7,242-4 4 9,-242 4-4-9,250 0 0 5,-250 0 0-5,242-2 1 8,-242 2-1-8,261 0 0 10,-261 0 0-10,277-6 0 6,-277 6 0-6,290-5 17 6,-290 5-17-6,292-9 0 9,-292 9 0-9,289-5 5 7,-289 5-5-7,268-12 1 8,-268 12-1-7,242-10 4 6,-242 10-4-7,216-7 0 7,-216 7 0-6,184-3-1 5,-184 3 1-6,170 0-6 9,-170 0 6-9,149 0 6 5,-149 0-6-5,133 0 2 8,-133 0-2-8,126 0 1 8,-126 0-1-8,112 14 6 9,-112-14-6-9,99 20 4 6,-99-20-4-6,75 23 0 7,-75-23 0-7,57 14 1 9,-57-14-1-9,37 17 1 8,-37-17-1-8,23 5 0 7,-23-5 0-7,9 9 1 5,-9-9-1-5,4 6-1 10,-4-6 1-10,0 13-8 7,0-13 8-7,-24 43-2 6,24-43 2-6,-83 56-11 8,83-56 11-8,-130 76 0 12,130-76 0-12,-174 70 0 7,174-70 0-7,-202 68 0 5,202-68 0-5,-230 50 0 7,230-50 0-6,-270 41 1 5,270-41-1-6,-290 27 10 9,290-27-10-9,-324 13 0 8,324-13 0-8,-354 7-9 5,354-7 9-5,-349 0-1 8,349 0 1-8,-337 0-3 8,337 0 3-8,-290-7 2 8,290 7-2-8,-249-25 0 6,249 25 0-6,-209-32 2 9,209 32-2-9,-179-18 4 7,179 18-4-6,-151-26 0 7,151 26 0-8,-115-17 2 4,115 17-2-4,-79-8-4 11,79 8 4-11,-47-5 6 6,47 5-6-6,-17-7-5 6,17 7 5-6,-3 0 0 8,3 0 0-8,0 0-6 8,0 0 6-8,0 0-27 8,0 0 27-8,43 0-58 11,-43 0 58-10,74 0-106 5,-74 0 106-6,93 7-152 6,-93-7 152-5,81 16-173 6,-81-16 173-6,80 21-245 4,-80-21 245-5,23 5-279 6,-23-5 279-6,16 8-889 8,-16-8 889-8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6T16:35:04.12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241">
    <iact:property name="dataType"/>
    <iact:actionData xml:id="d0">
      <inkml:trace xmlns:inkml="http://www.w3.org/2003/InkML" xml:id="stk0" contextRef="#ctx0" brushRef="#br0">16935 11370 955 0,'0'0'0'3,"0"0"165"-3,0 0-165 0,0 0 119 7,0 0-119-7,0 0 95 7,0 0-95-7,0 0 51 9,0 0-51-9,0 0 29 5,0 0-29-5,0 0 38 10,0 0-38-10,37 151 47 6,-37-151-47-6,0 40 50 9,0-40-50-9,0 39 49 6,0-39-49-6,0 37 43 7,0-37-43-7,0 32 38 8,0-32-38-8,0 19 37 8,0-19-37-8,0 13 33 7,0-13-33-7,2 9 31 8,-2-9-31-8,5 3 19 8,-5-3-19-8,4 0 17 7,-4 0-17-6,4 0 9 5,-4 0-9-6,2 0 23 7,-2 0-23-7,0 0 13 8,0 0-13-7,3 0 14 6,-3 0-14-6,7 0 10 4,-7 0-10-4,13 0 17 6,-13 0-17-6,13 5 19 7,-13-5-19-8,18 9 3 8,-18-9-3-8,21 6 12 6,-21-6-12-6,25 5 6 10,-25-5-6-9,26 8 15 10,-26-8-15-11,28 9 9 6,-28-9-9-6,29 8 21 3,-29-8-21-3,27 8 13 7,-27-8-13-7,29 7 10 8,-29-7-10-8,29 2 7 10,-29-2-7-10,29 3 5 4,-29-3-5-4,35 0 4 8,-35 0-4-8,36 0 6 9,-36 0-6-9,44 0 12 8,-44 0-12-7,46 0 3 4,-46 0-3-5,48 0 0 8,-48 0 0-8,46 0 0 8,-46 0 0-8,47 0 0 7,-47 0 0-6,46 0 0 4,-46 0 0-4,43 0 0 7,-43 0 0-8,45 0 0 8,-45 0 0-8,55 0 0 7,-55 0 0-6,58 0 0 4,-58 0 0-5,61 0 0 11,-61 0 0-11,64 0 0 5,-64 0 0-5,70 0 0 11,-70 0 0-11,71 0 0 3,-71 0 0-3,72 0 0 9,-72 0 0-9,80 0 0 7,-80 0 0-7,72 0 0 10,-72 0 0-10,76 0 0 4,-76 0 0-4,79 0 0 14,-79 0 0-14,74 0 0 7,-74 0 0-7,84 0 0 3,-84 0 0-2,89 0 0 4,-89 0 0-5,91 0 0 10,-91 0 0-10,97 0 0 6,-97 0 0-6,93 0 0 9,-93 0 0-9,93 0 0 5,-93 0 0-5,87 0 0 8,-87 0 0-8,90 0 0 9,-90 0 0-9,87 0 0 8,-87 0 0-8,87 0 0 5,-87 0 0-5,84 0 0 11,-84 0 0-11,82 4 0 7,-82-4 0-7,77 5 0 6,-77-5 0-6,71 8 0 7,-71-8 0-7,77 8 0 7,-77-8 0-7,73 7 0 8,-73-7 0-8,75 2 0 9,-75-2 0-9,83 0 0 5,-83 0 0-5,84 0 0 9,-84 0 0-9,87 0 0 8,-87 0 0-8,92 0 0 8,-92 0 0-8,89 0 0 6,-89 0 0-6,95 0 0 8,-95 0 0-8,93 0 0 8,-93 0 0-8,93 0 0 8,-93 0 0-8,93 0 0 6,-93 0 0-6,87 0 0 8,-87 0 0-8,85 0 0 9,-85 0 0-9,86 0 0 7,-86 0 0-7,84 0 0 6,-84 0 0-6,84 0 0 9,-84 0 0-9,84 0 0 7,-84 0 0-7,84 0 0 7,-84 0 0-7,80 0 0 6,-80 0 0-5,77 0 0 7,-77 0 0-8,69 0 0 8,-69 0 0-8,60 0 0 8,-60 0 0-8,50 0 0 6,-50 0 0-5,41 0 0 6,-41 0 0-7,33 0 0 9,-33 0 0-9,26 0 0 6,-26 0 0-6,18 0 0 6,-18 0 0-6,20 0 0 9,-20 0 0-9,16 0 0 7,-16 0 0-7,14 0 0 9,-14 0 0-9,16 0 0 5,-16 0 0-5,15 0 0 10,-15 0 0-10,13 0 0 6,-13 0 0-6,14 0 0 9,-14 0 0-9,15 0 0 6,-15 0 0-6,9-2 0 9,-9 2 0-9,8 0 0 6,-8 0 0-5,5-3 0 7,-5 3 0-8,5 0 0 5,-5 0 0-4,3-4 0 6,-3 4 0-7,8 0 0 8,-8 0 0-8,4-3 0 9,-4 3 0-9,9 0 0 7,-9 0 0-7,3-3 0 7,-3 3 0-7,0 0 0 8,0 0 0-8,0 0 0 7,0 0 0-7,0 0 0 6,0 0 0-6,0 0 0 8,0 0 0-8,0-2 0 9,0 2 0-9,0-8 0 7,0 8 0-6,0-22 0 4,0 22 0-5,0-37 0 8,0 37 0-8,0-57 0 9,0 57 0-9,-3-68 0 7,3 68 0-7,-9-66 0 6,9 66 0-6,-4-66 0 10,4 66 0-10,-8-56 0 7,8 56 0-7,-3-37 0 8,3 37 0-8,0-25 0 5,0 25 0-5,-2-10 0 9,2 10 0-9,-3 0 0 7,3 0 0-6,-5 0-92 6,5 0 92-7,-4 0-214 6,4 0 214-6,0 0-359 9,0 0 359-9,0 0-789 8,0 0 789-8</inkml:trace>
    </iact:actionData>
  </iact:action>
  <iact:action type="add" startTime="3231">
    <iact:property name="dataType"/>
    <iact:actionData xml:id="d1">
      <inkml:trace xmlns:inkml="http://www.w3.org/2003/InkML" xml:id="stk1" contextRef="#ctx0" brushRef="#br0">20519 11195 457 0,'0'0'0'3,"0"0"285"1,0 0-285-4,0 0 210 9,0 0-210-9,0 0 159 6,0 0-159-5,0 0 149 6,0 0-149-7,0 0 120 7,0 0-120-7,0 0 89 10,0 0-89-9,0 0 78 7,0 0-78-7,72 54 61 3,-72-54-61-4,32 40 47 8,-32-40-47-8,32 45 39 7,-32-45-39-7,35 49 27 7,-35-49-27-7,33 52 34 7,-33-52-34-7,38 47 26 8,-38-47-26-8,39 48 18 8,-39-48-18-8,35 45 11 5,-35-45-11-5,42 45 12 9,-42-45-12-9,43 51 13 8,-43-51-13-8,45 60 15 8,-45-60-15-8,43 61 19 7,-43-61-19-7,44 61 13 10,-44-61-13-10,43 67 11 5,-43-67-11-5,41 60 10 8,-41-60-10-8,33 52 14 8,-33-52-14-8,32 47 2 8,-32-47-2-8,25 39 4 7,-25-39-4-6,23 33 2 6,-23-33-2-6,20 29 0 5,-20-29 0-6,21 30 2 8,-21-30-2-8,19 26 2 8,-19-26-2-8,17 23-1 7,-17-23 1-6,13 22 1 3,-13-22-1-4,13 14 6 9,-13-14-6-9,13 11 2 7,-13-11-2-7,4 8 3 9,-4-8-3-8,8 6 1 4,-8-6-1-5,3 5 0 8,-3-5 0-8,2 3 0 7,-2-3 0-7,0 2 0 9,0-2 0-9,0 0 0 5,0 0 0-5,0 0-2 10,0 0 2-10,0 0 0 6,0 0 0-6,0 0-5 13,0 0 5-12,0 0-1 3,0 0 1-3,-15-10-5 2,15 10 5-3,-41-27-1 9,41 27 1-9,-44-30 1 8,44 30-1-8,-46-24 0 5,46 24 0-5,-43-25 0 8,43 25 0-8,-41-24-4 11,41 24 4-11,-41-19 0 5,41 19 0-5,-30-20-2 7,30 20 2-7,-29-17-3 8,29 17 3-8,-23-14 0 8,23 14 0-8,-18-11-2 8,18 11 2-8,-11-8-1 5,11 8 1-4,-12-8-1 6,12 8 1-7,-3-4-1 8,3 4 1-8,0 0 0 8,0 0 0-8,0 0 0 6,0 0 0-6,0 0 1 9,0 0-1-9,0 0 6 7,0 0-6-7,0 0 2 8,0 0-2-8,23 0 7 6,-23 0-7-6,34 20 0 9,-34-20 0-9,39 28 2 7,-39-28-2-7,41 31 2 9,-41-31-2-9,36 31 2 5,-36-31-2-5,37 32 5 9,-37-32-5-9,38 25 1 9,-38-25-1-9,36 20 8 6,-36-20-8-5,41 21 7 4,-41-21-7-5,43 20 17 9,-43-20-17-9,45 21 16 12,-45-21-16-11,45 19 23 3,-45-19-23-4,39 13 17 5,-39-13-17-5,35 12 13 8,-35-12-13-8,26 8 4 11,-26-8-4-10,19 5 0 5,-19-5 0-5,12 0 0 2,-12 0 0-3,10 0 0 11,-10 0 0-8,6 0 0-1,-6 0 0-2,1 0 0 7,-1 0 0-7,7-10 0 6,-7 10 0-6,0-43 0 9,0 43 0-9,0-53 0 8,0 53 0-8,0-57 0 7,0 57 0-6,0-55 0 4,0 55 0-5,0-49 0 9,0 49 0-9,0-41 0 8,0 41 0-8,0-28 0 8,0 28 0-7,0-17 0 4,0 17 0-5,0-10 0 7,0 10 0-7,0 0-29 10,0 0 29-10,-4 0-70 9,4 0 70-8,-4 0-132 2,4 0 132-2,-16 0-197 6,16 0 197-7,-7 0-268 7,7 0 268-7,-14 0-355 9,14 0 355-9</inkml:trace>
    </iact:actionData>
  </iact:action>
  <iact:action type="add" startTime="4305">
    <iact:property name="dataType"/>
    <iact:actionData xml:id="d2">
      <inkml:trace xmlns:inkml="http://www.w3.org/2003/InkML" xml:id="stk2" contextRef="#ctx0" brushRef="#br0">21008 11148 250 0,'0'0'0'0,"0"0"151"6,0 0-151-5,0 0 118 6,0 0-118-7,0 0 127 8,0 0-127-8,0 0 125 8,0 0-125-8,0 0 77 5,0 0-77-5,0 0 73 9,0 0-73-9,0 0 121 7,0 0-121-7,0-50 135 7,0 50-135-7,0 0 123 8,0 0-123-8,0 26 69 8,0-26-69-8,0 32 48 6,0-32-48-6,-4 34 45 8,4-34-45-8,-4 40 39 8,4-40-39-8,-15 44 35 22,15-44-35-22,-8 49 26 0,8-49-26 0,-16 60 34 0,16-60-34 0,-16 69 26 8,16-69-26-8,-18 78 31 8,18-78-31-8,-23 85 31 7,23-85-31-7,-17 84 30 8,17-84-30-7,-23 89 19 9,23-89-19-10,-24 91 19 7,24-91-19-7,-23 84 12 7,23-84-12-6,-29 81 14 4,29-81-14-5,-20 69 10 6,20-69-10-6,-28 64 5 9,28-64-5-9,-26 55 7 9,26-55-7-9,-23 54 2 5,23-54-2-5,-20 59 10 8,20-59-10-8,-16 57 4 8,16-57-4-8,-16 58 8 8,16-58-8-8,-16 50 9 5,16-50-9-5,-16 48 8 9,16-48-8-9,-16 46 4 7,16-46-4-7,-13 35 3 9,13-35-3-9,-15 32 5 5,15-32-5-5,-13 29 2 11,13-29-2-11,-4 25 1 6,4-25-1-6,-10 22 3 8,10-22-3-8,-10 28 3 5,10-28-3-5,-12 27 3 9,12-27-3-9,-11 38 2 8,11-38-2-8,-11 43 1 8,11-43-1-8,-13 45 5 7,13-45-5-7,-13 47 6 7,13-47-6-7,-16 54 2 12,16-54-2-12,-13 53 8 5,13-53-8-4,-14 52 3 3,14-52-3-4,-15 43 11 8,15-43-11-7,-13 36 0 5,13-36 0-6,-10 26 4 8,10-26-4-8,-4 14 0 6,4-14 0-6,-7 10 2 9,7-10-2-9,0 10 0 10,0-10 0-9,-5 2 1 7,5-2-1-5,0 3-1-3,0-3 1 0,0 4 3 8,0-4-3-8,0 2 0 8,0-2 0-8,0 0 0 7,0 0 0-7,0 3 3 7,0-3-3-7,0 0 1 8,0 0-1-8,0 0-1 7,0 0 1-7,0 0-1 9,0 0 1-9,0 0-2 6,0 0 2-6,0-24-1 7,0 24 1-7,0-41 0 11,0 41 0-11,-3-53-2 4,3 53 2-4,-7-57 2 12,7 57-2-10,-10-49 0 1,10 49 0-3,-10-44 2 7,10 44-2-7,-13-38 0 8,13 38 0-8,-13-31 0 6,13 31 0-6,-5-31-1 8,5 31 1-8,-7-34-3 9,7 34 3-9,-3-29 2 5,3 29-2-4,0-22-4 6,0 22 4-7,0-13 2 8,0 13-2-8,0-9 0 7,0 9 0-6,0-3 0 6,0 3 0-7,0 0 4 7,0 0-4-7,0 0 1 7,0 0-1-7,0 0 3 8,0 0-3-8,0 20 5 9,0-20-5-9,0 47 1 7,0-47-1-7,7 56 3 7,-7-56-3-7,16 60 5 16,-16-60-5-14,12 59 14 4,-12-59-14-6,6 52 12 0,-6-52-12 1,7 46 22 5,-7-46-22-6,0 33 4 7,0-33-4-7,3 20 10 7,-3-20-10-7,6 9 14 6,-6-9-14-6,4 5 26 9,-4-5-26-9,10 0 14 8,-10 0-14-8,23 0 0 8,-23 0 0-8,31-3 0 5,-31 3 0-5,42-39 0 9,-42 39 0-9,42-51 0 8,-42 51 0-8,42-53 0 8,-42 53 0-8,33-51 0 5,-33 51 0-5,28-38 0 8,-28 38 0-8,20-31 0 12,-20 31 0-12,13-18 0 2,-13 18 0-2,7-11 0 9,-7 11 0-9,0-2 0 8,0 2 0-8,5-6 0 9,-5 6 0-9,4-6 0 3,-4 6 0-3,7-7-92 12,-7 7 92-12,11-15-186 8,-11 15 186-8,0-6-282 6,0 6 282-6,0-3-393 7,0 3 393-6</inkml:trace>
    </iact:actionData>
  </iact:action>
  <iact:action type="add" startTime="17024">
    <iact:property name="dataType"/>
    <iact:actionData xml:id="d3">
      <inkml:trace xmlns:inkml="http://www.w3.org/2003/InkML" xml:id="stk3" contextRef="#ctx0" brushRef="#br0">32564 15212 541 0,'0'0'0'1,"0"0"155"4,0 0-155-5,0 0 155 7,0 0-155-7,0 0 119 8,0 0-119-8,0 0 81 8,0 0-81-8,0 0 64 8,0 0-64-8,0 0 43 6,0 0-43-6,0 0 47 7,0 0-47-7,0 0 49 9,0 0-49-9,161 5 59 10,-161-5-59-10,52 6 58 7,-52-6-58-6,55 2 64 5,-55-2-64-6,61 0 30 7,-61 0-30-7,70 0 30 7,-70 0-30-7,69 0 30 6,-69 0-30-6,71 0 32 8,-71 0-32-8,67 0 25 8,-67 0-25-7,70 0 22 6,-70 0-22-7,60-2 16 8,-60 2-16-8,54-8 18 7,-54 8-18-6,47-3 12 6,-47 3-12-7,30-6 6 8,-30 6-6-8,23-3 10 6,-23 3-10-6,13-3 0 7,-13 3 0-7,5-3 5 11,-5 3-5-11,4 0 0 5,-4 0 0-5,0 0 1 6,0 0-1-6,0-2 0 8,0 2 0-8,0-11-8 9,0 11 8-9,-4-26-4 7,4 26 4-7,-32-42 0 6,32 42 0-5,-45-54 1 7,45 54-1-8,-51-59 3 8,51 59-3-8,-57-72-3 8,57 72 3-8,-53-64 0 5,53 64 0-5,-48-57 0 11,48 57 0-11,-44-52 0 5,44 52 0-5,-39-33-2 10,39 33 2-9,-30-28-2 4,30 28 2-4,-26-20 0 5,26 20 0-6,-18-18-1 7,18 18 1-6,-11-16 0 7,11 16 0-8,-7-8-1 8,7 8 1-8,-5-8 0 6,5 8 0-6,0-4-1 9,0 4 1-9,0 0 0 7,0 0 0-7,0 0-1 5,0 0 1-5,0-1-2 9,0 1 2-9,0 0 0 7,0 0 0-7,0 0 3 8,0 0-3-8,0 0 0 6,0 0 0-6,0 28 5 9,0-28-5-9,0 44 2 11,0-44-2-11,0 62 0 14,0-62 0-14,0 67 2 0,0-67-2 1,0 71 0 2,0-71 0-3,7 82 0 9,-7-82 0-9,16 84 2 8,-16-84-2-8,16 88 0 6,-16-88 0-5,18 89 0 6,-18-89 0-7,16 84 4 7,-16-84-4-6,11 76 2 6,-11-76-2-6,12 64 6 5,-12-64-6-6,1 54 1 8,-1-54-1-8,3 40 2 11,-3-40-2-11,5 25 1 5,-5-25-1-5,0 19 2 5,0-19-2-5,0 14 0 9,0-14 0-9,2 9 0 7,-2-9 0-7,0 6-2 8,0-6 2-7,0 0 2 4,0 0-2-5,3 0 2 9,-3 0-2-9,0 0 0 8,0 0 0-8,0 0 0 8,0 0 0-8,8 0-2 5,-8 0 2-5,10-15-3 9,-10 15 3-9,24-53-4 8,-24 53 4-8,25-76-6 8,-25 76 6-8,28-92-5 6,-28 92 5-6,23-98-10 8,-23 98 10-8,23-101-1 7,-23 101 1-7,23-99-8 12,-23 99 8-12,15-85-1 6,-15 85 1-6,8-61-3 6,-8 61 3-5,8-54-3 5,-8 54 3-6,4-31-4 7,-4 31 4-7,0-20 0 5,0 20 0-4,6-16-2 7,-6 16 2-7,3-9-7 6,-3 9 7-6,3-5-3 6,-3 5 3-7,0-3-4 6,0 3 4-6,0-5-2 9,0 5 2-9,0 0 2 7,0 0-2-7,-28 0 0 9,28 0 0-9,-39 0 2 5,39 0-2-5,-49 13 0 10,49-13 0-10,-64 36 1 7,64-36-1-6,-64 45 4 9,64-45-4-10,-77 54 3 3,77-54-3-2,-77 50 0 5,77-50 0-6,-71 54 7 8,71-54-7-8,-66 48 5 8,66-48-5-8,-54 43 13 7,54-43-13-7,-43 30 1 8,43-30-1-8,-31 22 1 8,31-22-1-8,-26 12 0 9,26-12 0-9,-13 11 0 4,13-11 0-4,-4 2-2 9,4-2 2-9,-3 5-1 8,3-5 1-8,0 4-4 7,0-4 4-7,0 0-33 6,0 0 33-6,10 0-83 9,-10 0 83-9,25 0-220 9,-25 0 220-9,11 0-220 8,-11 0 220-8,2 0-452 4,-2 0 452-4</inkml:trace>
    </iact:actionData>
  </iact:action>
  <iact:action type="add" startTime="18495">
    <iact:property name="dataType"/>
    <iact:actionData xml:id="d4">
      <inkml:trace xmlns:inkml="http://www.w3.org/2003/InkML" xml:id="stk4" contextRef="#ctx0" brushRef="#br0">31065 15918 252 0,'0'0'0'1,"0"0"109"4,0 0-109-5,0 0 107 6,0 0-107-6,0 0 102 8,0 0-102-8,0 0 85 8,0 0-85-8,0 0 116 8,0 0-116-8,0 0 110 9,0 0-110-9,0 0 88 5,0 0-88-4,-7-20 82 8,7 20-82-9,0 0 71 6,0 0-71-6,0 0 59 6,0 0-59-6,4 0 55 8,-4 0-55-8,29 0 32 8,-29 0-32-8,38 0 40 8,-38 0-40-8,41 0 42 7,-41 0-42-7,53 0 41 7,-53 0-41-7,52 0 30 8,-52 0-30-8,61 5 36 10,-61-5-36-10,63 3 15 5,-63-3-15-5,65 5 22 9,-65-5-22-9,59 0 15 8,-59 0-15-7,57 0 10 4,-57 0-10-5,54 0 11 6,-54 0-11-6,47 0 3 8,-47 0-3-8,44 0 6 8,-44 0-6-7,39 0 1 6,-39 0-1-7,28 0 7 8,-28 0-7-8,23 0 0 6,-23 0 0-6,10 0 3 9,-10 0-3-9,10 0 2 8,-10 0-2-8,3 0 0 8,-3 0 0-8,3 0 1 6,-3 0-1-6,0 0 1 8,0 0-1-8,0 0-1 9,0 0 1-9,0 0 2 4,0 0-2-4,0 0-2 9,0 0 2-9,0 0 1 7,0 0-1-7,0 3-1 10,0-3 1-10,-36 11-1 4,36-11 1-4,-51 17-1 8,51-17 1-8,-65 13 0 9,65-13 0-9,-76 15-1 9,76-15 1-9,-74 12-2 5,74-12 2-5,-75 5 0 8,75-5 0-8,-71 6-1 8,71-6 1-8,-64 0 2 7,64 0-2-7,-54 0 0 7,54 0 0-7,-46 0 2 8,46 0-2-8,-33 0-2 7,33 0 2-7,-26 0 0 9,26 0 0-9,-15 0 0 5,15 0 0-5,-10 0 0 7,10 0 0-6,-3 0 2 7,3 0-2-8,0 0-1 11,0 0 1-11,0 0 1 6,0 0-1-6,0 0 7 7,0 0-7-7,0 0 1 6,0 0-1-6,18 0 12 10,-18 0-12-9,55 0 23 2,-55 0-23-3,60 0 4 9,-60 0-4-9,61 0 4 7,-61 0-4-7,51 0 3 8,-51 0-3-7,41 6 4 4,-41-6-4-4,32 3 10 7,-32-3-10-8,23 5 4 7,-23-5-4-6,14 5 1 7,-14-5-1-8,6 4-1 6,-6-4 1-6,0 3-15 7,0-3 15-7,0 5-58 10,0-5 58-10,0 0-134 6,0 0 134-6,-7 0-306 6,7 0 306-6,-19 0-761 9,19 0 761-9</inkml:trace>
    </iact:actionData>
  </iact:action>
  <iact:action type="add" startTime="23498">
    <iact:property name="dataType"/>
    <iact:actionData xml:id="d5">
      <inkml:trace xmlns:inkml="http://www.w3.org/2003/InkML" xml:id="stk5" contextRef="#ctx0" brushRef="#br0">8387 17482 301 0,'0'0'0'2,"0"0"193"0,0 0-193-1,0 0 81 5,0 0-81-6,0 0 127 8,0 0-127-8,0 0 151 7,0 0-151-7,0 0 134 10,0 0-134-10,0 0 140 9,0 0-140-9,0 0 126 3,0 0-126-2,11-5 102 8,-11 5-102-8,0 0 88 9,0 0-88-10,0 0 84 6,0 0-84-6,0 18 67 5,0-18-67-5,0 44 25 7,0-44-25-7,-21 50 28 8,21-50-28-8,-17 51 27 8,17-51-27-8,-19 56 22 6,19-56-22-6,-20 50 15 8,20-50-15-8,-13 47 12 9,13-47-12-8,-12 40 10 3,12-40-10-4,-6 24 18 8,6-24-18-8,-3 13 17 7,3-13-17-7,-4 8 15 9,4-8-15-9,0 3 7 6,0-3-7-6,0 0 12 8,0 0-12-8,0 0 3 8,0 0-3-8,0 0 4 8,0 0-4-8,0 0 7 9,0 0-7-9,0 0 3 6,0 0-3-6,0 0 4 7,0 0-4-7,0 0 4 8,0 0-4-8,0 0 20 7,0 0-20-7,0 0 18 8,0 0-18-8,0 4 25 7,0-4-25-7,9 4 21 9,-9-4-21-8,36 6 14 5,-36-6-14-6,36 7 14 6,-36-7-14-6,39 0 14 8,-39 0-14-8,41 2 15 9,-41-2-15-9,38 0 8 5,-38 0-8-5,39 3 17 11,-39-3-17-11,43 0 12 6,-43 0-12-5,48 0 17 6,-48 0-17-7,54 0 11 6,-54 0-11-6,56 0 14 7,-56 0-14-7,63 0 0 9,-63 0 0-9,65 0 0 7,-65 0 0-7,69 0 0 8,-69 0 0-8,64 0 0 5,-64 0 0-5,68 0 0 10,-68 0 0-10,68 0 0 9,-68 0 0-9,61 0 0 6,-61 0 0-5,60 0 0 4,-60 0 0-5,64 0 0 9,-64 0 0-9,65 0 0 8,-65 0 0-8,66 0 0 7,-66 0 0-6,70 0 0 5,-70 0 0-5,67 0 0 5,-67 0 0-6,61 0 0 10,-61 0 0-10,60 0 0 7,-60 0 0-7,57 0 0 5,-57 0 0-5,48 0 0 8,-48 0 0-8,55 0 0 8,-55 0 0-8,51 0 0 9,-51 0 0-9,50 0 0 5,-50 0 0-5,57 0 0 9,-57 0 0-9,59 0 0 8,-59 0 0-8,64 0 0 7,-64 0 0-6,61 0 0 4,-61 0 0-5,64 0 0 10,-64 0 0-10,59 0 0 7,-59 0 0-7,57 0 0 8,-57 0 0-8,53 0 0 6,-53 0 0-6,53 0 0 7,-53 0 0-7,49 0 0 8,-49 0 0-8,55 0 0 7,-55 0 0-7,52 0 0 9,-52 0 0-9,57 0 0 6,-57 0 0-6,52 0 0 9,-52 0 0-9,52 2 0 8,-52-2 0-8,55 3 0 5,-55-3 0-5,49 3 0 13,-49-3 0-13,48 6 0 3,-48-6 0-3,48 0 0 6,-48 0 0-6,52 0 0 9,-52 0 0-9,49 0 0 7,-49 0 0-7,53 0 0 8,-53 0 0-8,63 0 0 9,-63 0 0-9,69 0 0 5,-69 0 0-5,65 5 0 11,-65-5 0-11,68 0 0 5,-68 0 0-5,67 6 0 12,-67-6 0-10,72 2 0 2,-72-2 0-4,74 4 0 6,-74-4 0-6,81 1 0 6,-81-1 0-5,83 8 0 11,-83-8 0-12,87 0 0 4,-87 0 0-4,84 4 0 5,-84-4 0-5,84 5 0 11,-84-5 0-11,87 0 0 5,-87 0 0-5,83 4 0 6,-83-4 0-5,81 0 0 7,-81 0 0-8,77 0 0 8,-77 0 0-8,76 0 0 8,-76 0 0-7,74 0 0 3,-74 0 0-4,79 3 0 9,-79-3 0-9,75 3 0 9,-75-3 0-9,74 5 0 6,-74-5 0-6,68 6 0 7,-68-6 0-7,67 6 0 9,-67-6 0-9,65 5 0 8,-65-5 0-8,61 0 0 7,-61 0 0-7,56 3 0 5,-56-3 0-5,55 3 0 8,-55-3 0-8,50 2 0 8,-50-2 0-8,50 7 0 12,-50-7 0-12,50 0 0 5,-50 0 0-5,48 0 0 5,-48 0 0-5,43 0 0 9,-43 0 0-9,43 0 0 11,-43 0 0-11,45 0 0 5,-45 0 0-5,45 0 0 6,-45 0 0-6,44 0 0 7,-44 0 0-7,43 0 0 8,-43 0 0-8,50 0 0 5,-50 0 0-5,45 0 0 10,-45 0 0-10,52 0 0 7,-52 0 0-7,48 0 0 8,-48 0 0-8,40 0 0 7,-40 0 0-7,36 0 0 9,-36 0 0-8,21 0 0 4,-21 0 0-5,16 0 0 9,-16 0 0-9,7 0 0 4,-7 0 0-4,3 0 0 12,-3 0 0-12,0 0 0 8,0 0 0-8,0 0 0 5,0 0 0-5,0 0 0 6,0 0 0-5,0 0 0 6,0 0 0-7,0 0 0 9,0 0 0-9,0 0 0 7,0 0 0-7,0 0 0 6,0 0 0-6,0 0 0 9,0 0 0-9,1 0 0 8,-1 0 0-8,0 0 0 8,0 0 0-8,0 0 0 5,0 0 0-5,0 5 0 8,0-5 0-8,0 0 0 11,0 0 0-11,12 0 0 8,-12 0 0-7,11 0 0 1,-11 0 0-2,21 0 0 9,-21 0 0-9,24 0 0 8,-24 0 0-8,21 0 0 5,-21 0 0-5,24 0 0 9,-24 0 0-9,26 0 0 8,-26 0 0-8,18 0 0 7,-18 0 0-7,16 0 0 6,-16 0 0-6,11 0 0 8,-11 0 0-7,12 0 0 11,-12 0 0-12,1 0 0 8,-1 0 0-7,0 0 0-1,0 0 0 0,0 0 0 8,0 0 0-7,0 0 0 6,0 0 0-7,0 0 0 9,0 0 0-9,0 0 0 7,0 0 0-7,0 0 0 6,0 0 0-6,0-5 0 8,0 5 0-8,0-40 0 9,0 40 0-9,0-51 0 7,0 51 0-7,0-64 0 5,0 64 0-4,0-64 0 11,0 64 0-11,-4-65 0 5,4 65 0-6,-9-68 0 2,9 68 0-1,0-68 0 7,0 68 0-8,0-61 0 9,0 61 0-9,0-51 0 7,0 51 0-7,0-30 0 6,0 30 0-6,0-15 0 9,0 15 0-9,0-12 0 7,0 12 0-7,0-1 0 10,0 1 0-10,0 0 0 4,0 0 0-3,0 0 0 7,0 0 0-8,0 0 0 8,0 0 0-8,0 0 0 8,0 0 0-8,-7 0-146 7,7 0 146-7,-13 0-259 6,13 0 259-6,-9 0-353 9,9 0 353-9,-11 0-706 8,11 0 706-8</inkml:trace>
    </iact:actionData>
  </iact:action>
  <iact:action type="add" startTime="27316">
    <iact:property name="dataType"/>
    <iact:actionData xml:id="d6">
      <inkml:trace xmlns:inkml="http://www.w3.org/2003/InkML" xml:id="stk6" contextRef="#ctx0" brushRef="#br0">15995 17258 282 0,'0'0'0'4,"0"0"421"-4,0 0-421 1,0 0 189 5,0 0-189-6,0 0 81 7,0 0-81-7,0 0 45 9,0 0-45-9,0 0 37 6,0 0-37-6,0 0 53 9,0 0-53-9,0 0 75 7,0 0-75-7,17 0 83 8,-17 0-83-8,3 0 76 6,-3 0-76-6,3 22 76 8,-3-22-76-8,3 28 56 8,-3-28-56-8,0 32 72 8,0-32-72-7,0 36 49 5,0-36-49-6,0 30 52 7,0-30-52-7,0 31 42 9,0-31-42-8,0 28 36 5,0-28-36-5,0 23 39 4,0-23-39-5,0 14 15 8,0-14-15-8,0 10 22 8,0-10-22-8,0 7 14 8,0-7-14-8,0 3 16 5,0-3-16-4,4 2 23 6,-4-2-23-6,0 0 21 8,0 0-21-9,0 0 11 7,0 0-11-7,0 0 18 5,0 0-18-5,0 0 11 10,0 0-11-10,0 0 10 6,0 0-10-5,0 3 16 7,0-3-16-8,0 12 16 5,0-12-16-5,6 13 15 8,-6-13-15-8,8 17 1 8,-8-17-1-8,6 12 9 8,-6-12-9-7,6 14 1 5,-6-14-1-6,4 5 8 9,-4-5-8-8,0 0 6 11,0 0-6-12,0 0 8 5,0 0-8-5,0 0 8 7,0 0-8-7,0 0 6 3,0 0-6-3,0 4 7 9,0-4-7-9,0 4 0 8,0-4 0-8,0 13 12 6,0-13-12-6,6 9 6 7,-6-9-6-6,7 21 3 7,-7-21-3-8,3 19 0 10,-3-19 0-10,5 15 0 4,-5-15 0-3,8 17 0 7,-8-17 0-7,3 10 0 5,-3-10 0-6,0 7 0 10,0-7 0-10,2 3 0 3,-2-3 0-2,0 0 0 7,0 0 0-8,0 0 0 8,0 0 0-8,3 0 0 9,-3 0 0-9,0 0 0 6,0 0 0-6,0 0 0 7,0 0 0-7,0 0 0 9,0 0 0-9,0 0 0 7,0 0 0-7,0 0 0 7,0 0 0-7,4 0 0 8,-4 0 0-8,0 0 0 7,0 0 0-7,0 0 0 9,0 0 0-9,0 0 0 5,0 0 0-5,0 0 0 8,0 0 0-8,0 0 0 9,0 0 0-9,9 5 0 8,-9-5 0-8,23 0 0 6,-23 0 0-6,30 5 0 8,-30-5 0-8,51 7 0 8,-51-7 0-7,48 0 0 9,-48 0 0-9,55 0 0 3,-55 0 0-4,58 0 0 6,-58 0 0-6,59 0 0 8,-59 0 0-8,57 0 0 9,-57 0 0-9,56 0 0 5,-56 0 0-4,56-7 0 5,-56 7 0-6,53 0 0 14,-53 0 0-11,64-5 0 1,-64 5 0-3,64-5 0 0,-64 5 0-1,69-3 0 6,-69 3 0-5,70-4 0 7,-70 4 0-8,65-3 0 12,-65 3 0-12,65-3 0 4,-65 3 0-4,61 0 0 7,-61 0 0-6,57-2 0 6,-57 2 0-7,55 0 0 8,-55 0 0-8,52 0 0 5,-52 0 0-5,57 0 0 11,-57 0 0-11,60 0 0 5,-60 0 0-4,63 0 0 8,-63 0 0-9,65 0 0 5,-65 0 0-5,70 0 0 8,-70 0 0-8,71 0 0 8,-71 0 0-8,75 0 0 9,-75 0 0-9,78 0 0 6,-78 0 0-6,74 0 0 7,-74 0 0-7,77 0 0 8,-77 0 0-8,72 0 0 14,-72 0 0-12,69 0 0 2,-69 0 0-4,66 0 0 4,-66 0 0-3,67-5 0 3,-67 5 0-4,61-6 0 9,-61 6 0-9,69-6 0 5,-69 6 0-5,70-8 0 9,-70 8 0-9,68-5 0 7,-68 5 0-7,67-7 0 8,-67 7 0-8,64-8 0 6,-64 8 0-6,63-5 0 9,-63 5 0-9,53-6 0 8,-53 6 0-8,52-6 0 9,-52 6 0-9,48 0 0 4,-48 0 0-4,47-5 0 12,-47 5 0-11,45 0 0 6,-45 0 0-7,48 0 0 6,-48 0 0-6,48 0 0 5,-48 0 0-5,46 0 0 8,-46 0 0-8,51 0 0 10,-51 0 0-10,51 0 0 6,-51 0 0-6,52 0 0 6,-52 0 0-6,54 0 0 8,-54 0 0-8,55 0 0 10,-55 0 0-10,53 0 0 6,-53 0 0-6,60 0 0 6,-60 0 0-6,61 0 0 7,-61 0 0-7,63 5 0 9,-63-5 0-9,63 6 0 7,-63-6 0-7,61 6 0 6,-61-6 0-6,53 0 0 10,-53 0 0-10,48 0 0 7,-48 0 0-7,49 0 0 8,-49 0 0-7,51 0 0 3,-51 0 0-3,57 0 0 7,-57 0 0-8,59 0 0 8,-59 0 0-8,61 0 0 7,-61 0 0-7,61 0 0 6,-61 0 0-6,65 0 0 12,-65 0 0-12,67 0 0 5,-67 0 0-5,61 0 0 7,-61 0 0-7,61 0 0 6,-61 0 0-6,59 0 0 8,-59 0 0-8,57 0 0 8,-57 0 0-8,47 0 0 9,-47 0 0-9,53 0 0 6,-53 0 0-6,44 0 0 9,-44 0 0-9,44 3 0 7,-44-3 0-7,48 0 0 8,-48 0 0-7,48 0 0 5,-48 0 0-6,49 0 0 8,-49 0 0-7,52 0 0 5,-52 0 0-6,51 0 0 10,-51 0 0-10,49 0 0 3,-49 0 0-2,48 0 0 14,-48 0 0-14,43 0 0 0,-43 0 0-1,45 0 0 7,-45 0 0-7,42 0 0 6,-42 0 0-6,47 0 0 7,-47 0 0-7,52 0 0 9,-52 0 0-8,45 0 0 6,-45 0 0-7,51 0 0 5,-51 0 0-4,46 0 0 6,-46 0 0-7,44 0 0 8,-44 0 0-8,47 0 0 8,-47 0 0-8,44-3 0 6,-44 3 0-6,45 0 0 8,-45 0 0-8,45 0 0 9,-45 0 0-9,50 0 0 8,-50 0 0-8,53 0 0 5,-53 0 0-5,61 0 0 10,-61 0 0-10,59 0 0 6,-59 0 0-6,58 0 0 10,-58 0 0-10,59 0 0 5,-59 0 0-5,54 0 0 7,-54 0 0-7,54 0 0 9,-54 0 0-9,53 0 0 7,-53 0 0-7,54 0 0 7,-54 0 0-7,49 0 0 7,-49 0 0-7,51 0 0 9,-51 0 0-9,48 0 0 7,-48 0 0-7,52 0 0 8,-52 0 0-8,46 0 0 6,-46 0 0-6,50 0 0 8,-50 0 0-8,49 0 0 9,-49 0 0-9,46 0 0 5,-46 0 0-5,52 0 0 9,-52 0 0-9,53 0 0 7,-53 0 0-7,56 0 0 9,-56 0 0-9,54 0 0 5,-54 0 0-5,51 0 0 10,-51 0 0-10,52 0 0 7,-52 0 0-7,43 0 0 9,-43 0 0-9,45 0 0 5,-45 0 0-5,41 0 0 8,-41 0 0-8,45 0 0 9,-45 0 0-9,40 0 0 6,-40 0 0-6,44 0 0 7,-44 0 0-6,43 0 0 5,-43 0 0-6,41 0 0 9,-41 0 0-9,39 0 0 7,-39 0 0-7,33 0 0 6,-33 0 0-6,32 0 0 9,-32 0 0-9,33 0 0 7,-33 0 0-7,31 0 0 9,-31 0 0-8,36 0 0 3,-36 0 0-4,36 0 0 9,-36 0 0-8,38 0 0 7,-38 0 0-8,42 0 0 6,-42 0 0-6,38 0 0 6,-38 0 0-6,36 0 0 10,-36 0 0-10,35 0 0 7,-35 0 0-7,32 0 0 9,-32 0 0-9,29 0 0 4,-29 0 0-4,36 0 0 13,-36 0 0-12,32 0 0 3,-32 0 0-4,30 0 0 7,-30 0 0-7,31 0 0 6,-31 0 0-6,26 0 0 7,-26 0 0-7,27 0 0 10,-27 0 0-10,26 0 0 6,-26 0 0-6,25 0 0 8,-25 0 0-8,20 0 0 7,-20 0 0-7,24 0 0 9,-24 0 0-8,18 0 0 4,-18 0 0-4,15 0 0 4,-15 0 0-5,13 0 0 8,-13 0 0-8,6 0 0 8,-6 0 0-8,4 0 0 9,-4 0 0-9,3 0 0 5,-3 0 0-5,0 0 0 8,0 0 0-7,0 0 0 7,0 0 0-8,0 0 0 6,0 0 0-6,0 0 0 7,0 0 0-7,0 0 0 9,0 0 0-9,0 0 0 7,0 0 0-7,0 0 0 8,0 0 0-8,0 0 0 6,0 0 0-6,0 0 0 10,0 0 0-10,0 0 0 7,0 0 0-7,0 0 0 7,0 0 0-7,0 0 0 7,0 0 0-7,0 0 0 7,0 0 0-6,0 0 0 6,0 0 0-7,0 0 0 9,0 0 0-9,0 0 0 5,0 0 0-5,0 0 0 12,0 0 0-11,0 0 0 6,0 0 0-7,0-31 0 6,0 31 0-4,0-54 0 1,0 54 0-3,0-65 0 10,0 65 0-10,0-70 0 6,0 70 0-6,0-73 0 9,0 73 0-8,0-69 0 2,0 69 0-2,-3-62 0 7,3 62 0-8,0-64 0 8,0 64 0-8,0-44 0 8,0 44 0-8,0-25 0 6,0 25 0-6,0-17 0 8,0 17 0-8,0-3 0 8,0 3 0-8,0 0 0 7,0 0 0-7,0 0 0 6,0 0 0-6,0 0 0 8,0 0 0-8,0 0 0 9,0 0 0-9,0 0 0 7,0 0 0-7,0 0 0 6,0 0 0-6,0 0 0 8,0 0 0-8,0 0 0 8,0 0 0-7,0 0 0 7,0 0 0-8,0-2 0 6,0 2 0-6,0-3 0 9,0 3 0-9,0 0 0 6,0 0 0-6,0-12 0 10,0 12 0-10,0-8 0 6,0 8 0-5,0-9 0 4,0 9 0-5,3-8 0 9,-3 8 0-9,1 0 0 8,-1 0 0-8,0 0 0 5,0 0 0-5,0-5 0 8,0 5 0-8,0 0 0 10,0 0 0-10,0 0 0 6,0 0 0-6,0 0 0 6,0 0 0-6,0 0-121 9,0 0 121-9,-4 0-208 8,4 0 208-8,-10 11-308 7,10-11 308-7,0 26-510 6,0-26 510-6</inkml:trace>
    </iact:actionData>
  </iact:action>
  <iact:action type="add" startTime="33199">
    <iact:property name="dataType"/>
    <iact:actionData xml:id="d7">
      <inkml:trace xmlns:inkml="http://www.w3.org/2003/InkML" xml:id="stk7" contextRef="#ctx0" brushRef="#br0">13619 17186 424 0,'0'0'0'1,"0"0"178"3,0 0-178-4,0 0 61 6,0 0-61-6,0 0 66 9,0 0-66-9,0 0 86 8,0 0-86-8,0 0 54 5,0 0-54-5,0 0 53 9,0 0-53-9,0 0 62 8,0 0-62-8,-197-47 23 8,197 47-23-8,-69-19 20 8,69 19-20-8,-66-25 10 5,66 25-10-4,-60-20 4 6,60 20-4-7,-52-12 1 9,52 12-1-9,-39-13 2 8,39 13-2-8,-32-4 2 6,32 4-2-6,-14-2 0 9,14 2 0-9,-10 0 3 7,10 0-3-7,-3 0 1 6,3 0-1-6,0 0 5 8,0 0-5-8,0 0 27 8,0 0-27-8,13 0 71 8,-13 0-71-8,58 0 67 8,-58 0-67-8,88 0 5 7,-88 0-5-7,102 2 23 7,-102-2-23-7,102 9 33 11,-102-9-33-11,87 8 58 6,-87-8-58-5,67 7 53 6,-67-7-53-7,44 5 42 6,-44-5-42-6,17 0 29 9,-17 0-29-9,7 0 14 4,-7 0-14-4,0 0 11 8,0 0-11-8,0 0 0 8,0 0 0-8,-4 3 0 8,4-3 0-8,-46 2-7 7,46-2 7-7,-74 3 0 7,74-3 0-6,-93 4 1 8,93-4-1-9,-89 2 2 6,89-2-2-6,-79 6 4 9,79-6-4-9,-57 5 0 5,57-5 0-5,-40 2 0 13,40-2 0-12,-19 3 0 3,19-3 0-4,-5 7 0 6,5-7 0-6,0 0 3 6,0 0-3-6,0 0 6 11,0 0-6-11,0 3 3 8,0-3-3-8,41 10 0 4,-41-10 0-3,51 14-19 5,-51-14 19-6,68 12-51 9,-68-12 51-8,52 5-137 6,-52-5 137-7,16 0-195 6,-16 0 195-6,0 0-441 7,0 0 441-7</inkml:trace>
    </iact:actionData>
  </iact:action>
  <iact:action type="add" startTime="35132">
    <iact:property name="dataType"/>
    <iact:actionData xml:id="d8">
      <inkml:trace xmlns:inkml="http://www.w3.org/2003/InkML" xml:id="stk8" contextRef="#ctx0" brushRef="#br0">2892 11632 689 0,'0'0'0'1,"0"0"212"5,0 0-212-6,0 0 88 7,0 0-88-7,0 0 94 6,0 0-94-6,0 0 45 9,0 0-45-9,0 0 47 8,0 0-47-8,0 0 48 8,0 0-48-8,0 0 89 6,0 0-89-6,-91-29 74 7,91 29-74-7,-57 0 52 8,57 0-52-8,-66 0 32 8,66 0-32-7,-71 22 23 4,71-22-23-5,-83 40 23 9,83-40-23-9,-90 53 28 7,90-53-28-7,-95 62 22 8,95-62-22-8,-96 65 9 8,96-65-9-8,-93 71 16 6,93-71-16-6,-88 72 9 11,88-72-9-11,-80 76 21 19,80-76-21-19,-77 85 9 1,77-85-9-1,-68 90 18 0,68-90-18 1,-65 99 6 6,65-99-6-7,-64 103 7 13,64-103-7-13,-55 99 3 2,55-99-3-2,-49 92 2 8,49-92-2-8,-41 79-1 8,41-79 1-8,-36 61 3 10,36-61-3-10,-21 54 5 3,21-54-5-3,-11 40 5 8,11-40-5-8,-4 34 9 8,4-34-9-8,0 30 24 8,0-30-24-8,0 28 24 9,0-28-24-9,18 26 18 5,-18-26-18-5,44 27 14 8,-44-27-14-8,64 25 10 9,-64-25-10-9,76 17 1 7,-76-17-1-7,85 10 7 7,-85-10-7-7,91 0 1 10,-91 0-1-10,90 0 11 5,-90 0-11-5,90 0 1 9,-90 0-1-6,92 0 9 0,-92 0-9-3,89 0 7 8,-89 0-7-8,93-12 7 8,-93 12-7-8,88-20 0 6,-88 20 0-6,90-34 2 8,-90 34-2-8,87-43-3 8,-87 43 3-7,84-50 3 7,-84 50-3-8,75-51 1 5,-75 51-1-5,71-51 5 7,-71 51-5-6,64-41 9 7,-64 41-9-8,51-41 11 8,-51 41-11-8,53-49 10 6,-53 49-10-6,47-47 3 8,-47 47-3-8,52-54 3 8,-52 54-3-8,45-60 0 8,-45 60 0-8,41-54 1 7,-41 54-1-7,40-57 7 7,-40 57-7-7,39-52 2 9,-39 52-2-9,28-47 20 6,-28 47-20-6,26-44 7 6,-26 44-7-6,19-42 9 9,-19 42-9-9,17-46 3 9,-17 46-3-9,12-42 0 6,-12 42 0-6,16-47 0 6,-16 47 0-6,13-48 3 8,-13 48-3-8,10-49-3 9,-10 49 3-9,9-39 4 8,-9 39-4-8,7-34 2 8,-7 34-2-8,1-30 4 5,-1 30-4-5,3-26-4 8,-3 26 4-8,0-31 0 9,0 31 0-9,0-30 0 7,0 30 0-7,0-37 0 6,0 37 0-5,0-37 0 7,0 37 0-8,0-34-1 8,0 34 1-8,-4-28 0 6,4 28 0-6,-16-27-5 8,16 27 5-8,-16-22 5 7,16 22-5-7,-23-24-3 9,23 24 3-9,-28-19 1 5,28 19-1-5,-42-13-1 9,42 13 1-9,-59-15-1 8,59 15 1-8,-70-6 0 9,70 6 0-9,-74-6-1 4,74 6 1-4,-66 0 4 9,66 0-4-9,-64 0 0 8,64 0 0-8,-48 0 4 9,48 0-4-9,-45 0-2 4,45 0 2-3,-35 0 0 7,35 0 0-8,-23 14-20 8,23-14 20-8,-23 20-60 7,23-20 60-7,-15 29-127 7,15-29 127-7,-13 30-200 7,13-30 200-6,0 12-341 6,0-12 341-7</inkml:trace>
    </iact:actionData>
  </iact:action>
  <iact:action type="add" startTime="36553">
    <iact:property name="dataType"/>
    <iact:actionData xml:id="d9">
      <inkml:trace xmlns:inkml="http://www.w3.org/2003/InkML" xml:id="stk9" contextRef="#ctx0" brushRef="#br0">4368 8681 437 0,'0'0'0'1,"0"0"321"2,0 0-321-3,0 0 165 6,0 0-165-6,0 0 128 8,0 0-128-8,0 0 125 7,0 0-125-7,0 0 89 9,0 0-89-9,0 0 66 7,0 0-66-7,0 0 66 6,0 0-66-6,16 5 41 9,-16-5-41-9,-39 0 56 8,39 0-56-8,-57 0 41 5,57 0-41-5,-64 0 31 9,64 0-31-9,-74 0 32 8,74 0-32-8,-87 0 29 7,87 0-29-6,-97 0 23 4,97 0-23-5,-104 0 11 10,104 0-11-10,-103 0 16 6,103 0-16-5,-97 0 4 10,97 0-4-11,-94 13 17 3,94-13-17-2,-84 21 1 6,84-21-1-7,-77 25 13 9,77-25-13-9,-73 28 10 8,73-28-10-8,-63 34 14 5,63-34-14-5,-57 34 14 9,57-34-14-9,-45 37 6 9,45-37-6-9,-43 38 3 6,43-38-3-6,-40 44 2 8,40-44-2-8,-33 47 3 8,33-47-3-8,-30 47 2 8,30-47-2-7,-26 54 6 6,26-54-6-7,-18 56 2 4,18-56-2-3,-13 57 0 7,13-57 0-8,-10 52 3 9,10-52-3-9,0 52 0 8,0-52 0-8,0 42-1 4,0-42 1-4,0 37 0 9,0-37 0-9,17 36 0 7,-17-36 0-6,45 30 6 8,-45-30-6-9,61 32 4 4,-61-32-4-4,74 33 2 9,-74-33-2-9,97 32-1 8,-97-32 1-8,102 24 2 8,-102-24-2-8,108 25 1 5,-108-25-1-5,112 17 1 13,-112-17-1-12,116 11 3 4,-116-11-3-4,117 9 2 3,-117-9-2-4,124 0 2 8,-124 0-2-8,124 0 6 6,-124 0-6-6,125 0 1 10,-125 0-1-9,117 0 17 5,-117 0-17-6,116 0 9 5,-116 0-9-5,121 0 25 9,-121 0-25-9,116 0 13 8,-116 0-13-8,108 0 8 7,-108 0-8-7,105 0 8 6,-105 0-8-6,97 0 1 9,-97 0-1-9,93-3 0 7,-93 3 0-7,84-8 2 10,-84 8-2-10,84-9 1 3,-84 9-1-2,84-9 1 7,-84 9-1-8,77-8 0 9,-77 8 0-9,82-5 3 8,-82 5-3-8,71-3 2 5,-71 3-2-5,70-4 1 9,-70 4-1-9,61-5 0 7,-61 5 0-7,53-5 3 8,-53 5-3-8,47-8 1 7,-47 8-1-7,46-12-1 8,-46 12 1-8,41-14 4 9,-41 14-4-9,33-17 1 7,-33 17-1-7,33-21 1 6,-33 21-1-6,28-24-1 8,-28 24 1-8,29-25-2 8,-29 25 2-8,25-28 0 8,-25 28 0-8,18-26-2 6,-18 26 2-6,21-25 0 8,-21 25 0-7,13-20-3 5,-13 20 3-6,4-14 3 10,-4 14-3-10,7-10-2 4,-7 10 2-4,3-12 3 8,-3 12-3-7,0-13-3 7,0 13 3-8,0-22-3 8,0 22 3-8,0-30-1 6,0 30 1-6,0-36-4 8,0 36 4-8,-23-40-5 8,23 40 5-8,-43-44-1 8,43 44 1-8,-48-43-2 8,48 43 2-8,-64-41-3 6,64 41 3-6,-74-43 3 7,74 43-3-7,-96-42 1 8,96 42-1-8,-108-42 2 6,108 42-2-6,-126-44 0 9,126 44 0-9,-131-37 1 7,131 37-1-5,-133-37 4 5,133 37-4-7,-125-34 4 5,125 34-4-5,-120-30 2 9,120 30-2-8,-116-29 0 6,116 29 0-7,-102-20 4 9,102 20-4-8,-97-13-4 3,97 13 4-3,-91-2 0 6,91 2 0-6,-83 0-1 5,83 0 1-6,-78 0-6 8,78 0 6-8,-72 9-4 7,72-9 4-7,-64 30-6 8,64-30 6-8,-57 30-21 8,57-30 21-8,-56 25-64 7,56-25 64-7,-48 26-125 7,48-26 125-7,-7 2-213 7,7-2 213-7,0 0-359 12,0 0 359-12</inkml:trace>
    </iact:actionData>
  </iact:action>
  <iact:action type="add" startTime="37923">
    <iact:property name="dataType"/>
    <iact:actionData xml:id="d10">
      <inkml:trace xmlns:inkml="http://www.w3.org/2003/InkML" xml:id="stk10" contextRef="#ctx0" brushRef="#br0">7781 6268 312 0,'0'0'0'1,"0"0"489"4,0 0-489-4,0 0 231 6,0 0-231-7,0 0 131 6,0 0-131-5,0 0 123 5,0 0-123-6,0 0 62 9,0 0-62-9,0 0 52 7,0 0-52-7,0 0 50 7,0 0-50-7,-76-13 46 8,76 13-46-8,-64 0 30 8,64 0-30-8,-80 0 28 7,80 0-28-7,-90-9 24 6,90 9-24-6,-95-5 18 10,95 5-18-10,-103-8 20 7,103 8-20-7,-102-6 13 9,102 6-13-8,-88 0 12 3,88 0-12-4,-81 0 8 8,81 0-8-8,-76 0 9 8,76 0-9-8,-68 0 4 10,68 0-4-10,-61 0 4 5,61 0-4-5,-64 0 3 8,64 0-3-8,-49 11 2 8,49-11-2-8,-48 8 1 8,48-8-1-8,-36 9 2 8,36-9-2-8,-27 5-1 5,27-5 1-5,-24 10 2 13,24-10-2-12,-17 7 3 4,17-7-3-5,-16 21 2 4,16-21-2-3,-13 26 5 6,13-26-5-7,-16 32 8 11,16-32-8-11,-10 40 6 6,10-40-6-5,-10 44 5 2,10-44-5-3,-3 51 1 9,3-51-1-9,0 54 5 7,0-54-5-6,0 56 0 7,0-56 0-8,0 62 18 4,0-62-18-4,11 64 4 10,-11-64-4-10,25 68 13 8,-25-68-13-8,32 67 13 7,-32-67-13-7,32 65 23 6,-32-65-23-6,39 64 18 9,-39-64-18-9,38 60 11 8,-38-60-11-8,40 58 12 8,-40-58-12-7,47 62 4 5,-47-62-4-6,49 64 22 6,-49-64-22-6,57 71 5 10,-57-71-5-10,68 77 18 6,-68-77-18-5,69 75 13 4,-69-75-13-5,71 71 18 9,-71-71-18-9,73 61 9 11,-73-61-9-11,68 62 8 11,-68-62-8-10,69 57 11-1,-69-57-11 0,67 52 3 8,-67-52-3-8,58 51 5 6,-58-51-5-6,57 45 0 10,-57-45 0-9,50 45 6 3,-50-45-6-4,57 44 2 8,-57-44-2-8,56 51 3 7,-56-51-3-7,60 49 1 9,-60-49-1-9,58 45 0 6,-58-45 0-6,59 45 1 8,-59-45-1-8,61 36 4 8,-61-36-4-8,54 31 3 7,-54-31-3-7,61 27 1 8,-61-27-1-8,56 24 5 6,-56-24-5-6,49 22 1 14,-49-22-1-14,54 19 10 4,-54-19-10-4,54 23 1 4,-54-23-1-4,53 25 1 8,-53-25-1-8,55 29 0 8,-55-29 0-8,57 33 2 9,-57-33-2-9,57 40 0 6,-57-40 0-6,59 41 1 9,-59-41-1-9,54 43 1 7,-54-43-1-7,46 39 1 9,-46-39-1-9,41 34 11 4,-41-34-11-4,33 25 5 9,-33-25-5-9,35 20 5 8,-35-20-5-8,32 19 1 8,-32-19-1-8,29 17 1 5,-29-17-1-5,39 16 0 9,-39-16 0-9,36 21 0 8,-36-21 0-8,38 15 0 7,-38-15 0-7,36 13 2 8,-36-13-2-8,33 14-1 7,-33-14 1-7,31 11 3 7,-31-11-3-7,32 9 1 9,-32-9-1-9,27 11 2 5,-27-11-2-5,23 8-2 8,-23-8 2-8,22 9 0 12,-22-9 0-12,20 8 0 10,-20-8 0-9,23 6 0-1,-23-6 0 0,21 3 0 8,-21-3 0-8,27 0 0 7,-27 0 0-7,22 0 0 9,-22 0 0-9,19 0-3 5,-19 0 3-5,17 0 3 9,-17 0-3-9,12 0-3 7,-12 0 3-7,14 0-1 10,-14 0 1-10,15-6-7 5,-15 6 7-5,14-24-1 8,-14 24 1-8,16-37-4 9,-16 37 4-9,16-42-1 7,-16 42 1-7,13-48-2 7,-13 48 2-7,12-53-5 6,-12 53 5-6,12-54 5 10,-12 54-5-10,8-54-3 7,-8 54 3-7,7-47 3 7,-7 47-3-7,0-55-3 7,0 55 3-7,0-50 0 8,0 50 0-8,0-58-2 9,0 58 2-9,0-65-4 4,0 65 4-4,-18-74-1 9,18 74 1-9,-34-79-3 7,34 79 3-7,-33-86 2 12,33 86-2-12,-39-87-2 4,39 87 2-4,-35-85 2 6,35 85-2-6,-38-82-2 9,38 82 2-9,-39-72 0 8,39 72 0-8,-36-65-1 6,36 65 1-6,-36-62 0 8,36 62 0-8,-37-58 0 8,37 58 0-7,-36-57-1 5,36 57 1-6,-39-56-1 7,39 56 1-7,-33-56-2 9,33 56 2-9,-39-58 2 9,39 58-2-8,-38-54 0 4,38 54 0-5,-36-57 4 5,36 57-4-5,-44-56-4 9,44 56 4-9,-48-57 0 7,48 57 0-7,-49-55 0 9,49 55 0-9,-51-59-1 5,51 59 1-5,-43-52 0 10,43 52 0-10,-44-47-1 6,44 47 1-6,-37-42 1 11,37 42-1-11,-34-36 1 3,34 36-1-2,-32-27 3 7,32 27-3-8,-30-25-3 8,30 25 3-8,-30-16-1 7,30 16 1-7,-31-17 0 7,31 17 0-7,-30-20 0 8,30 20 0-8,-34-19 1 8,34 19-1-8,-37-20 0 8,37 20 0-8,-42-22 0 6,42 22 0-5,-41-24 0 6,41 24 0-7,-41-21 3 8,41 21-3-8,-40-26 3 8,40 26-3-8,-36-22 0 5,36 22 0-5,-40-20 0 9,40 20 0-9,-33-19 2 8,33 19-2-8,-24-18 0 7,24 18 0-7,-24-13 0 6,24 13 0-6,-17-12-1 11,17 12 1-11,-16-11-2 5,16 11 2-5,-19-11 2 9,19 11-2-9,-20-10 6 5,20 10-6-5,-20-10 0 8,20 10 0-8,-24-10 7 8,24 10-7-8,-24-12 0 8,24 12 0-8,-29-13 2 6,29 13-2-5,-32-16 1 7,32 16-1-8,-32-14 0 8,32 14 0-8,-32-11 2 8,32 11-2-8,-32-12 1 7,32 12-1-6,-24-8 2 5,24 8-2-6,-19-8 3 12,19 8-3-11,-15-9 3 3,15 9-3-4,-10-8 3 5,10 8-3-5,-13-11-3 8,13 11 3-8,-12-17 1 8,12 17-1-8,-8-17 0 7,8 17 0-7,-8-13 0 6,8 13 0-6,-4-9-3 10,4 9 3-10,0-2-16 6,0 2 16-6,0 0-41 9,0 0 41-9,0 0-76 5,0 0 76-5,0 15-192 8,0-15 192-8,13 22-263 8,-13-22 263-8,10 38-412 9,-10-38 412-9</inkml:trace>
    </iact:actionData>
  </iact:action>
  <iact:action type="add" startTime="42183">
    <iact:property name="dataType"/>
    <iact:actionData xml:id="d11">
      <inkml:trace xmlns:inkml="http://www.w3.org/2003/InkML" xml:id="stk11" contextRef="#ctx0" brushRef="#br0">4003 15832 100 0,'0'0'0'2,"0"0"159"2,0 0-159-4,0 0 91 6,0 0-91-6,0 0 101 8,0 0-101-7,0 0 123 6,0 0-123-7,0 0 142 8,0 0-142-8,0 0 133 8,0 0-133-8,0 0 126 6,0 0-126-6,0 0 88 8,0 0-88-8,23-8 73 8,-23 8-73-8,0 0 58 7,0 0-58-7,0 0 51 7,0 0-51-7,0 0 56 8,0 0-56-8,0 0 45 9,0 0-45-9,0 0 46 5,0 0-46-5,0-2 39 8,0 2-39-7,0 0 32 6,0 0-32-7,-9-3 20 8,9 3-20-8,-20-2 41 6,20 2-41-6,-28 0 10 8,28 0-10-8,-27 0 13 8,27 0-13-8,-29 0 10 7,29 0-10-7,-31 0 12 7,31 0-12-7,-36 0 22 8,36 0-22-8,-36 0 20 8,36 0-20-8,-35 7 22 7,35-7-22-6,-30 13 9 6,30-13-9-7,-32 19 21 9,32-19-21-9,-25 13 2 7,25-13-2-7,-29 17 10 8,29-17-10-8,-25 25 7 8,25-25-7-8,-26 26 15 7,26-26-15-7,-20 30 18 7,20-30-18-7,-20 35 16 7,20-35-16-7,-16 35 11 6,16-35-11-6,-12 44 5 9,12-44-5-9,-11 45 10 7,11-45-10-7,-13 47 5 9,13-47-5-9,-9 44 15 7,9-44-15-7,-6 37 5 6,6-37-5-5,-6 39 14 6,6-39-14-7,0 32 14 8,0-32-14-7,0 30 8 4,0-30-8-5,0 34 12 9,0-34-12-9,0 37 3 11,0-37-3-11,0 42 5 8,0-42-5-6,0 40 4-2,0-40-4 0,12 41 10 10,-12-41-10-10,14 28 2 6,-14-28-2-5,19 23 5 7,-19-23-5-8,23 19 2 5,-23-19-2-5,28 17 5 9,-28-17-5-9,38 15 1 7,-38-15-1-7,40 13 1 10,-40-13-1-10,47 9-1 4,-47-9 1-4,43 8 3 8,-43-8-3-8,38 7 2 8,-38-7-2-8,36 2 2 9,-36-2-2-9,39 0-1 6,-39 0 1-6,33 0 0 8,-33 0 0-8,38 0-1 8,-38 0 1-8,33 0-2 7,-33 0 2-7,37 0-1 7,-37 0 1-7,33 0-1 7,-33 0 1-7,36-15-7 9,-36 15 7-9,31-24 0 7,-31 24 0-7,30-25 0 7,-30 25 0-7,28-34-7 8,-28 34 7-8,26-37 1 7,-26 37-1-6,26-37-2 7,-26 37 2-8,20-47-5 7,-20 47 5-7,23-40-2 7,-23 40 2-7,15-37-2 12,-15 37 2-12,13-22 0 6,-13 22 0-6,1-10-1 3,-1 10 1-2,3-7 2 6,-3 7-2-6,0 0-3 6,0 0 3-7,0 0 4 9,0 0-4-9,0 0-2 7,0 0 2-7,0 0 0 7,0 0 0-7,6 0 0 9,-6 0 0-8,0 0 0 7,0 0 0-6,0 0-1 4,0 0 1-6,0 0-1 3,0 0 1-2,0 0-4 9,0 0 4-9,0-5-3 5,0 5 3-6,0-5 0 5,0 5 0-5,-20-9-1 8,20 9 1-8,-41-6 1 13,41 6-1-11,-39-5 0 0,39 5 0-2,-46 0 3 4,46 0-3-3,-35 0 1 7,35 0-1-8,-36 0 2 8,36 0-2-8,-31 0 1 10,31 0-1-10,-26 0 2 5,26 0-2-5,-17 0 4 7,17 0-4-7,-6 0 3 7,6 0-3-6,-4 0 0 7,4 0 0-8,0 0 0 6,0 0 0-6,0 0-1 7,0 0 1-7,0 0-2 8,0 0 2-8,0 0-19 8,0 0 19-8,7 0-73 6,-7 0 73-6,27-24-108 10,-27 24 108-10,37-20-174 8,-37 20 174-8,10-5-250 7,-10 5 250-7,13-2-337 6,-13 2 337-6</inkml:trace>
    </iact:actionData>
  </iact:action>
  <iact:action type="add" startTime="43195">
    <iact:property name="dataType"/>
    <iact:actionData xml:id="d12">
      <inkml:trace xmlns:inkml="http://www.w3.org/2003/InkML" xml:id="stk12" contextRef="#ctx0" brushRef="#br0">4485 16398 772 0,'0'0'0'1,"0"0"228"3,0 0-228-3,0 0 127 7,0 0-127-8,0 0 115 8,0 0-115-8,0 0 70 6,0 0-70-6,0 0 27 7,0 0-27-7,0 0 44 9,0 0-44-9,0 0 30 6,0 0-30-6,144 9 19 8,-144-9-19-8,23-7 11 7,-23 7-11-7,25-19 14 9,-25 19-14-9,23-26 10 6,-23 26-10-6,17-30 9 8,-17 30-9-8,16-32 3 9,-16 32-3-8,12-25-2 6,-12 25 2-5,1-24 0 4,-1 24 0-5,0-21 0 6,0 21 0-7,0-11-1 5,0 11 1-5,0-12-3 10,0 12 3-9,-17-10-1 1,17 10 1-2,-32-3-3 10,32 3 3-9,-32 0-7 6,32 0 7-7,-36 0 6 10,36 0-6-8,-41 0 0 1,41 0 0-2,-40 13 2 3,40-13-2-4,-40 20 4 9,40-20-4-9,-23 26 5 8,23-26-5-8,-21 28 6 6,21-28-6-6,-16 24 19 9,16-24-19-9,-12 27 22 9,12-27-22-9,0 33 34 6,0-33-34-5,0 36 39 4,0-36-39-4,0 43 37 6,0-43-37-7,16 45 20 11,-16-45-20-11,36 45 27 9,-36-45-27-9,36 35 19 2,-36-35-19-1,38 32 15 7,-38-32-15-8,31 17 12 8,-31-17-12-8,23 8 3 9,-23-8-3-9,16 7 0 6,-16-7 0-6,13 0-9 7,-13 0 9-7,7 0-14 7,-7 0 14-7,13 0-53 8,-13 0 53-8,12 0-80 8,-12 0 80-8,11 0-113 6,-11 0 113-6,5-17-175 9,-5 17 175-9,0-9-207 8,0 9 207-8,0-13-319 6,0 13 319-6</inkml:trace>
    </iact:actionData>
  </iact:action>
  <iact:action type="add" startTime="43727">
    <iact:property name="dataType"/>
    <iact:actionData xml:id="d13">
      <inkml:trace xmlns:inkml="http://www.w3.org/2003/InkML" xml:id="stk13" contextRef="#ctx0" brushRef="#br0">5046 16301 289 0,'0'0'0'1,"0"0"316"4,0 0-316-4,0 0 106 6,0 0-106-7,0 0 94 7,0 0-94-7,0 0 67 8,0 0-67-8,0 0 39 8,0 0-39-7,0 0 75 5,0 0-75-6,-8-8 88 8,8 8-88-8,-37 20 55 5,37-20-55-4,-40 17 33 7,40-17-33-8,-32 25 60 8,32-25-60-8,-35 20 41 8,35-20-41-8,-28 32 64 7,28-32-64-7,-20 24 43 6,20-24-43-6,-13 32 43 9,13-32-43-9,-4 25 28 7,4-25-28-7,0 20 19 7,0-20-19-7,0 13 22 8,0-13-22-8,16 11 15 7,-16-11-15-7,42 6 1 8,-42-6-1-7,46 0 2 4,-46 0-2-4,48 0-2 7,-48 0 2-8,41-11 4 8,-41 11-4-8,31-34-4 8,-31 34 4-8,28-42-1 7,-28 42 1-7,20-51-2 10,-20 51 2-10,18-50-3 6,-18 50 3-6,8-45-28 9,-8 45 28-9,3-42-48 6,-3 42 48-6,0-32-88 6,0 32 88-6,0-25-95 9,0 25 95-9,0-16-157 7,0 16 157-7,0 0-202 6,0 0 202-6,0 0-386 15,0 0 386-15</inkml:trace>
    </iact:actionData>
  </iact:action>
  <iact:action type="add" startTime="44126">
    <iact:property name="dataType"/>
    <iact:actionData xml:id="d14">
      <inkml:trace xmlns:inkml="http://www.w3.org/2003/InkML" xml:id="stk14" contextRef="#ctx0" brushRef="#br0">5564 16156 558 0,'0'0'0'1,"0"0"231"3,0 0-231-4,0 0 96 7,0 0-96-7,0 0 81 9,0 0-81-9,0 0 94 5,0 0-94-5,0 0 63 8,0 0-63-8,0 0 55 9,0 0-55-9,-164-11 54 6,164 11-54-6,-41 22 53 7,41-22-53-7,-36 25 42 9,36-25-42-9,-27 31 41 8,27-31-41-7,-18 38 34 3,18-38-34-4,-10 37 30 9,10-37-30-9,-1 44 27 7,1-44-27-7,0 39 14 9,0-39-14-8,0 36 10 6,0-36-10-7,27 26 0 6,-27-26 0-6,42 13 3 8,-42-13-3-8,47 0 0 7,-47 0 0-7,52 0-3 7,-52 0 3-7,48-19-12 8,-48 19 12-8,49-56-5 10,-49 56 5-10,40-73-5 7,-40 73 5-6,25-85-9 8,-25 85 9-9,19-93-10 2,-19 93 10-1,4-103-24 8,-4 103 24-9,0-99-19 7,0 99 19-7,0-87-10 7,0 87 10-7,0-67-6 7,0 67 6-7,0-45-16 8,0 45 16-8,-3-19-8 8,3 19 8-8,-4-7-7 9,4 7 7-9,-4 0 0 7,4 0 0-7,-9 0 3 6,9 0-3-6,-12 22 15 10,12-22-15-9,-16 57 19 3,16-57-19-4,-10 82 19 8,10-82-19-8,-6 99 29 7,6-99-29-7,0 105 20 9,0-105-20-9,0 105 28 6,0-105-28-6,0 95 11 9,0-95-11-5,0 74 6 1,0-74-6-5,0 65 2 6,0-65-2-6,0 37 0 5,0-37 0-5,0 29-6 9,0-29 6-9,0 15-40 7,0-15 40-7,0 5-90 8,0-5 90-8,14 0-107 6,-14 0 107-6,14 0-176 9,-14 0 176-8,6-22-296 5,-6 22 296-6,7-20-463 9,-7 20 463-9</inkml:trace>
    </iact:actionData>
  </iact:action>
  <iact:action type="add" startTime="44587">
    <iact:property name="dataType"/>
    <iact:actionData xml:id="d15">
      <inkml:trace xmlns:inkml="http://www.w3.org/2003/InkML" xml:id="stk15" contextRef="#ctx0" brushRef="#br0">5761 16398 520 0,'0'0'0'1,"0"0"216"0,0 0-216 0,0 0 117 6,0 0-117-7,0 0 120 6,0 0-120-6,169-31 68 8,-169 31-68-8,44-31 58 8,-44 31-58-8,36-35 43 7,-36 35-43-7,25-33 22 6,-25 33-22-6,16-37 5 9,-16 37-5-9,0-31 0 7,0 31 0-7,0-21-3 7,0 21 3-7,0-17-3 9,0 17 3-9,-23-10-5 7,23 10 5-7,-37 0-7 10,37 0 7-9,-46 0-13 3,46 0 13-4,-41 15 0 11,41-15 0-11,-34 37 16 5,34-37-16-5,-29 45 13 7,29-45-13-7,-24 44 28 6,24-44-28-5,-16 43 14 6,16-43-14-7,-4 45 30 8,4-45-30-8,0 39 36 10,0-39-36-10,0 43 56 7,0-43-56-6,0 30 48 3,0-30-48-3,28 25 30 7,-28-25-30-8,40 14 15 7,-40-14-15-7,45 6 0 6,-45-6 0-6,51 0-16 8,-51 0 16-7,54 0-49 7,-54 0 49-8,50-28-66 8,-50 28 66-8,47-42-77 6,-47 42 77-6,40-42-113 10,-40 42 113-10,34-43-168 5,-34 43 168-5,5-14-278 10,-5 14 278-10,0-11-455 4,0 11 455-4</inkml:trace>
    </iact:actionData>
  </iact:action>
  <iact:action type="add" startTime="44943">
    <iact:property name="dataType"/>
    <iact:actionData xml:id="d16">
      <inkml:trace xmlns:inkml="http://www.w3.org/2003/InkML" xml:id="stk16" contextRef="#ctx0" brushRef="#br0">6500 16051 451 0,'0'0'0'2,"0"0"209"2,0 0-209-4,0 0 136 7,0 0-136-6,0 0 112 5,0 0-112-6,0 0 70 8,0 0-70-8,0 0 41 8,0 0-41-8,0 0 59 5,0 0-59-5,-61 3 41 8,61-3-41-7,-36 20 57 7,36-20-57-8,-39 17 25 8,39-17-25-8,-28 22 29 7,28-22-29-7,-20 22 17 6,20-22-17-6,-17 21 17 10,17-21-17-10,-6 19 20 7,6-19-20-7,0 17 21 6,0-17-21-6,0 25 28 7,0-25-28-7,0 27 20 9,0-27-20-9,30 30 15 8,-30-30-15-8,32 24 10 6,-32-24-10-6,36 32 9 8,-36-32-9-8,28 25 9 8,-28-25-9-8,17 26 12 9,-17-26-12-9,16 26 10 5,-16-26-10-5,0 24 1 9,0-24-1-9,0 25-1 9,0-25 1-9,0 24-8 8,0-24 8-7,-8 18-2 3,8-18 2-4,-35 20-8 8,35-20 8-8,-36 12-2 7,36-12 2-7,-38 5-45 9,38-5 45-9,-39 0-86 5,39 0 86-5,-23 0-130 13,23 0 130-13,-8-14-241 7,8 14 241-7,0-23-332 4,0 23 332-4</inkml:trace>
    </iact:actionData>
  </iact:action>
  <iact:action type="add" startTime="45311">
    <iact:property name="dataType"/>
    <iact:actionData xml:id="d17">
      <inkml:trace xmlns:inkml="http://www.w3.org/2003/InkML" xml:id="stk17" contextRef="#ctx0" brushRef="#br0">6716 16280 720 0,'0'0'0'2,"0"0"187"1,0 0-187-3,0 0 112 6,0 0-112-6,0 0 12 8,0 0-12-7,0 0 0 7,0 0 0-8,0 0-87 6,0 0 87-6,0 0-292 8,0 0 292-8,41 120-590 8,-41-120 590-8</inkml:trace>
    </iact:actionData>
  </iact:action>
  <iact:action type="add" startTime="45439">
    <iact:property name="dataType"/>
    <iact:actionData xml:id="d18">
      <inkml:trace xmlns:inkml="http://www.w3.org/2003/InkML" xml:id="stk18" contextRef="#ctx0" brushRef="#br0">6757 15970 481 0,'0'0'0'2,"0"0"154"-1,0 0-154-1,0 0 133 9,0 0-133-9,0 0 83 9,0 0-83-9,0 0 36 6,0 0-36-6,0 0 17 7,0 0-17-7,0 0 2 8,0 0-2-8,0-114 0 12,0 114 0-12,0 0-4 5,0 0 4-5,8 0-61 6,-8 0 61-6,8 8-282 7,-8-8 282-7,13 11-559 14,-13-11 559-12</inkml:trace>
    </iact:actionData>
  </iact:action>
  <iact:action type="add" startTime="45612">
    <iact:property name="dataType"/>
    <iact:actionData xml:id="d19">
      <inkml:trace xmlns:inkml="http://www.w3.org/2003/InkML" xml:id="stk19" contextRef="#ctx0" brushRef="#br0">7236 16032 338 0,'0'0'0'1,"0"0"269"1,0 0-269-2,0 0 169 8,0 0-169-8,0 0 123 11,0 0-123-11,0 0 92 6,0 0-92-6,0 0 35 5,0 0-35-5,0 0 28 7,0 0-28-7,-49 85 36 8,49-85-36-8,-45 31 39 8,45-31-39-8,-36 34 48 7,36-34-48-7,-28 38 65 8,28-38-65-8,-15 48 63 8,15-48-63-8,-5 42 51 8,5-42-51-8,0 45 51 5,0-45-51-5,0 39 53 9,0-39-53-8,20 37 24 5,-20-37-24-6,37 25 6 9,-37-25-6-9,48 24 0 6,-48-24 0-6,49 15-22 8,-49-15 22-7,51 13-31 5,-51-13 31-6,40 10-119 8,-40-10 119-8,9 0-158 8,-9 0 158-8,4 0-273 8,-4 0 273-8</inkml:trace>
    </iact:actionData>
  </iact:action>
  <iact:action type="add" startTime="46340">
    <iact:property name="dataType"/>
    <iact:actionData xml:id="d20">
      <inkml:trace xmlns:inkml="http://www.w3.org/2003/InkML" xml:id="stk20" contextRef="#ctx0" brushRef="#br0">3255 17414 466 0,'0'0'0'2,"0"0"387"0,0 0-387-2,0 0 160 6,0 0-160-5,0 0 91 6,0 0-91-6,0 0 78 6,0 0-78-7,0 0 41 6,0 0-41-5,0 0 38 7,0 0-38-8,0 0 94 8,0 0-94-8,-92-13 52 5,92 13-52-4,-63 0 27 7,63 0-27-8,-67 0 16 8,67 0-16-8,-64 13 23 7,64-13-23-7,-68 29 11 6,68-29-11-6,-62 34 23 9,62-34-23-9,-58 30 14 8,58-30-14-8,-48 32 13 8,48-32-13-8,-32 30 7 6,32-30-7-6,-26 35 7 8,26-35-7-8,-15 34 12 7,15-34-12-7,0 32 11 10,0-32-11-9,0 32 13 4,0-32-13-5,5 37 7 10,-5-37-7-10,50 36 14 8,-50-36-14-8,63 45 3 4,-63-45-3-4,68 45 3 7,-68-45-3-7,64 42 7 9,-64-42-7-9,49 44 11 9,-49-44-11-9,35 37 23 7,-35-37-23-7,24 28 13 6,-24-28-13-6,12 25 20 7,-12-25-20-7,3 29 7 9,-3-29-7-9,0 25 26 7,0-25-26-7,0 24 2 6,0-24-2-6,-10 32 14 9,10-32-14-9,-38 20 11 9,38-20-11-9,-52 17 14 6,52-17-14-6,-55 14 10 7,55-14-10-7,-52 0 0 9,52 0 0-9,-51 0 0 6,51 0 0-6,-42 0-18 10,42 0 18-10,-21-6-62 4,21 6 62-4,-7-25-121 9,7 25 121-9,0-31-152 8,0 31 152-8,0-14-245 8,0 14 245-8,23-7-329 6,-23 7 329-6</inkml:trace>
    </iact:actionData>
  </iact:action>
  <iact:action type="add" startTime="46865">
    <iact:property name="dataType"/>
    <iact:actionData xml:id="d21">
      <inkml:trace xmlns:inkml="http://www.w3.org/2003/InkML" xml:id="stk21" contextRef="#ctx0" brushRef="#br0">3545 18554 602 0,'0'0'0'1,"0"0"202"2,0 0-202-3,0 0 147 6,0 0-147-5,0 0 93 6,0 0-93-7,0-184 78 8,0 184-78-8,0-76 57 8,0 76-57-7,0-83 64 4,0 83-64-5,-5-85 63 9,5 85-63-9,-4-88 48 7,4 88-48-7,0-82 35 8,0 82-35-8,0-67 41 5,0 67-41-4,0-49 19 7,0 49-19-8,0-47 27 11,0 47-27-9,0-30 8 4,0 30-8-6,13-22 8 5,-13 22-8-3,16-9 5 3,-16 9-5-5,13-5 4 7,-13 5-4-6,17 0 12 6,-17 0-12-7,26 0 6 6,-26 0-6-5,31 0 8 6,-31 0-8-7,36 5 3 8,-36-5-3-8,33 26 2 8,-33-26-2-6,25 26 2 1,-25-26-2-3,19 30 2 9,-19-30-2-8,11 31 1 6,-11-31-1-6,6 40 6 6,-6-40-6-7,0 41 10 6,0-41-10-6,0 37 8 7,0-37-8-7,-13 33 11 11,13-33-11-9,-36 31 1 12,36-31-1-14,-41 21 1 1,41-21-1-1,-43 22 0 3,43-22 0-3,-41 14 0 11,41-14 0-9,-33 11-23 5,33-11 23-1,-26 0-37-6,26 0 37 0,-13 0-67 4,13 0 67-3,0 0-159 8,0 0 159-8,0 0-197 5,0 0 197-6,0-11-289 6,0 11 289-6,13-6-800 8,-13 6 800-7</inkml:trace>
    </iact:actionData>
  </iact:action>
  <iact:action type="add" startTime="47620">
    <iact:property name="dataType"/>
    <iact:actionData xml:id="d22">
      <inkml:trace xmlns:inkml="http://www.w3.org/2003/InkML" xml:id="stk22" contextRef="#ctx0" brushRef="#br0">4017 18166 710 0,'0'0'0'1,"0"0"219"3,0 0-219-4,0 0 87 7,0 0-87-6,0 0 60 7,0 0-60-8,0 0 28 8,0 0-28-8,0 0 84 6,0 0-84-5,0 0 75 6,0 0-75-7,6-189 83 8,-6 189-83-7,-9-51 64 6,9 51-64-7,0-48 60 6,0 48-60-5,0-38 34 6,0 38-34-6,0-32 30 6,0 32-30-6,0-24 19 6,0 24-19-7,0-21 18 5,0 21-18-4,9-19 12 6,-9 19-12-6,17-12 6 7,-17 12-6-8,26-5 9 7,-26 5-9-6,31-5 7 5,-31 5-7-5,33 0 20 6,-33 0-20-7,38 0 4 8,-38 0-4-8,42 0 0 9,-42 0 0-9,38 5-2 7,-38-5 2-5,27 12-34 6,-27-12 34-6,20 13-102 12,-20-13 102-14,15 6-174 1,-15-6 174-1,1 5-201 0,-1-5 201 1,0 0-320 8,0 0 320-9,0 3-756 10,0-3 756-8</inkml:trace>
    </iact:actionData>
  </iact:action>
  <iact:action type="add" startTime="47860">
    <iact:property name="dataType"/>
    <iact:actionData xml:id="d23">
      <inkml:trace xmlns:inkml="http://www.w3.org/2003/InkML" xml:id="stk23" contextRef="#ctx0" brushRef="#br0">4332 17845 248 0,'0'0'0'1,"0"0"359"5,0 0-359-5,0 0 228 3,0 0-228-4,0 0 152 10,0 0-152-10,0 0 112 6,0 0-112-5,0 0 63 4,0 0-63-4,176 33 105 6,-176-33-105-7,48 0 69 8,-48 0-69-7,48 0 63 6,-48 0-63-7,41 0 14 7,-41 0-14-7,32-13 3 7,-32 13-3-7,23-20 0 8,-23 20 0-8,8-20-2 8,-8 20 2-8,0-22-17 6,0 22 17-6,0-19-45 9,0 19 45-9,-2-15-45 8,2 15 45-8,-37-11-36 7,37 11 36-7,-43 0-12 7,43 0 12-7,-51 0 0 9,51 0 0-8,-46 5 1 10,46-5-1-10,-50 34 17 2,50-34-17-3,-31 43 57 6,31-43-57-6,-29 38 55 7,29-38-55-7,-21 48 55 11,21-48-55-11,-3 40 62 5,3-40-62-4,0 37 59 5,0-37-59-6,0 30 59 7,0-30-59-7,13 32 40 9,-13-32-40-9,44 19 29 8,-44-19-29-8,54 13 2 5,-54-13-2-5,62 12 0 9,-62-12 0-9,61 0-17 8,-61 0 17-8,48 0-21 7,-48 0 21-7,43 0-46 7,-43 0 46-7,33 0-65 9,-33 0 65-9,24-25-88 6,-24 25 88-5,23-19-164 7,-23 19 164-8,13-32-158 6,-13 32 158-6,0-13-226 8,0 13 226-8,0-12-456 7,0 12 456-7</inkml:trace>
    </iact:actionData>
  </iact:action>
  <iact:action type="add" startTime="48320">
    <iact:property name="dataType"/>
    <iact:actionData xml:id="d24">
      <inkml:trace xmlns:inkml="http://www.w3.org/2003/InkML" xml:id="stk24" contextRef="#ctx0" brushRef="#br0">5296 17902 569 0,'0'0'0'1,"0"0"129"2,0 0-129-3,0 0 110 9,0 0-110-9,0 0 150 5,0 0-150-5,0 0 90 7,0 0-90-7,0 0 91 8,0 0-91-8,-198-17 71 8,198 17-71-8,-40 0 59 7,40 0-59-7,-28 17 45 6,28-17-45-6,-23 13 45 8,23-13-45-8,-17 17 42 8,17-17-42-8,-9 24 37 9,9-24-37-9,0 32 24 6,0-32-24-6,0 32 9 7,0-32-9-7,16 30 0 9,-16-30 0-9,41 22-7 8,-41-22 7-8,46 3-1 6,-46-3 1-6,51 0-15 8,-51 0 15-8,46-3-12 8,-46 3 12-8,44-39-11 8,-44 39 11-8,30-45-9 8,-30 45 9-8,23-49-4 8,-23 49 4-7,16-35-10 6,-16 35 10-7,4-23-1 6,-4 23 1-6,5-6 0 6,-5 6 0-6,4 0-2 9,-4 0 2-9,2 0 2 7,-2 0-2-7,0 0-1 8,0 0 1-8,0 0 1 6,0 0-1-6,0 0 2 8,0 0-2-7,0 0 26 6,0 0-26-6,0 29 43 8,0-29-43-9,0 47 11 5,0-47-11-4,0 43 0 13,0-43 0-12,0 39 0 1,0-39 0-3,7 32-4 8,-7-32 4-6,7 24-24-2,-7-24 24 0,13 13-80 10,-13-13 80-9,23 7-107 5,-23-7 107-6,32 0-144 6,-32 0 144-6,12 0-286 8,-12 0 286-8,16 0-543 10,-16 0 543-10</inkml:trace>
    </iact:actionData>
  </iact:action>
  <iact:action type="add" startTime="48717">
    <iact:property name="dataType"/>
    <iact:actionData xml:id="d25">
      <inkml:trace xmlns:inkml="http://www.w3.org/2003/InkML" xml:id="stk25" contextRef="#ctx0" brushRef="#br0">5743 17956 337 0,'0'0'0'1,"0"0"299"2,0 0-299-3,0 0 132 8,0 0-132-8,0 0 109 7,0 0-109-7,0 0 127 8,0 0-127-8,0 0 97 6,0 0-97-5,0 0 88 6,0 0-88-7,-202-5 88 8,202 5-88-8,-50 26 82 7,50-26-82-7,-39 26 60 9,39-26-60-8,-29 30 51 5,29-30-51-6,-14 25 31 5,14-25-31-5,0 17 33 8,0-17-33-8,0 20 17 8,0-20-17-8,23 19 16 8,-23-19-16-7,56 12 0 4,-56-12 0-4,64 5-7 7,-64-5 7-8,68 0-9 7,-68 0 9-7,61 0-5 9,-61 0 5-9,52-42-5 7,-52 42 5-7,44-76-17 9,-44 76 17-8,27-101-7 4,-27 101 7-5,16-119-11 8,-16 119 11-8,0-123 0 6,0 123 0-6,0-114-17 8,0 114 17-8,0-85-18 9,0 85 18-9,-16-53-12 5,16 53 12-5,-20-22-11 10,20 22 11-10,-12-12-9 6,12 12 9-6,-13 0 0 12,13 0 0-12,-13 0 4 10,13 0-4-8,-13 36 41-2,13-36-41 0,-13 51 57 7,13-51-57-7,-7 68 39 8,7-68-39-8,-3 67 24 8,3-67-24-8,0 76 21 5,0-76-21-5,0 81 25 10,0-81-25-10,0 70 30 6,0-70-30-6,0 69 13 10,0-69-13-10,0 54 1 5,0-54-1-5,6 38 0 9,-6-38 0-9,9 27-1 7,-9-27 1-7,8 17-53 8,-8-17 53-7,13 3-62 3,-13-3 62-4,18 0-124 8,-18 0 124-7,23 0-214 6,-23 0 214-6,7-8-281 8,-7 8 281-9,7-17-398 6,-7 17 398-6</inkml:trace>
    </iact:actionData>
  </iact:action>
  <iact:action type="add" startTime="49136">
    <iact:property name="dataType"/>
    <iact:actionData xml:id="d26">
      <inkml:trace xmlns:inkml="http://www.w3.org/2003/InkML" xml:id="stk26" contextRef="#ctx0" brushRef="#br0">5743 17956 496 0,'0'0'0'1</inkml:trace>
    </iact:actionData>
  </iact:action>
  <iact:action type="add" startTime="49160">
    <iact:property name="dataType"/>
    <iact:actionData xml:id="d27">
      <inkml:trace xmlns:inkml="http://www.w3.org/2003/InkML" xml:id="stk27" contextRef="#ctx0" brushRef="#br0">5743 17956 496 0,'0'0'0'1,"235"82"268"-1,-235-82-268 0,6 32 197 0,-6-32-197 0,7 25 96 0,-7-25-96 0,0 19 42 1,0-19-42-1,0 15 13 8,0-15-13-8,0 11 0 10,0-11 0-10,0 6-17 5,0-6 17-5,0 0-97 8,0 0 97-8,0 0-286 8,0 0 286-8</inkml:trace>
    </iact:actionData>
  </iact:action>
  <iact:action type="add" startTime="49278">
    <iact:property name="dataType"/>
    <iact:actionData xml:id="d28">
      <inkml:trace xmlns:inkml="http://www.w3.org/2003/InkML" xml:id="stk28" contextRef="#ctx0" brushRef="#br0">5994 17758 135 0,'0'0'0'2,"0"0"675"1,0 0-675-3,0 0 211 7,0 0-211-6,31-154 136 7,-31 154-136-8,0-15 93 6,0 15-93-6,0-6 32 10,0 6-32-10,0 0 15 5,0 0-15-5,0 0 1 6,0 0-1-6,0 0 0 8,0 0 0-7,0 0-33 6,0 0 33-6,0 0-86 7,0 0 86-8,0 12-125 8,0-12 125-8,0 13-436 8,0-13 436-8</inkml:trace>
    </iact:actionData>
  </iact:action>
  <iact:action type="add" startTime="49476">
    <iact:property name="dataType"/>
    <iact:actionData xml:id="d29">
      <inkml:trace xmlns:inkml="http://www.w3.org/2003/InkML" xml:id="stk29" contextRef="#ctx0" brushRef="#br0">6186 18065 436 0,'0'0'0'1,"0"0"257"1,0 0-257 0,0 0 162 2,0 0-162-4,0 0 106 8,0 0-106-7,0 0 80 7,0 0-80-8,0 0 51 5,0 0-51-5,0 0 44 11,0 0-44-11,117-158 35 6,-117 158-35-6,20-32 18 10,-20 32-18-10,21-18 26 3,-21 18-26-2,11-9 30 7,-11 9-30-8,12-3 38 7,-12 3-38-7,16 0 13 10,-16 0-13-10,20 0 31 7,-20 0-31-7,16 20 8 6,-16-20-8-6,20 37 0 8,-20-37 0-8,13 37-3 8,-13-37 3-8,10 44-4 8,-10-44 4-8,2 44-1 6,-2-44 1-5,3 43-7 7,-3-43 7-8,0 39-1 7,0-39 1-7,0 22-12 8,0-22 12-8,0 15-33 6,0-15 33-6,0 0-57 7,0 0 57-6,0 0-103 6,0 0 103-7,10-20-222 12,-10 20 222-12,3-25-226 6,-3 25 226-6,10-29-365 5,-10 29 365-5</inkml:trace>
    </iact:actionData>
  </iact:action>
  <iact:action type="add" startTime="49765">
    <iact:property name="dataType"/>
    <iact:actionData xml:id="d30">
      <inkml:trace xmlns:inkml="http://www.w3.org/2003/InkML" xml:id="stk30" contextRef="#ctx0" brushRef="#br0">6800 17853 343 0,'0'0'0'1,"0"0"258"3,0 0-258-4,0 0 176 6,0 0-176-6,0 0 123 8,0 0-123-8,0 0 78 8,0 0-78-8,0 0 36 9,0 0-36-9,0 0 74 8,0 0-74-8,-56 22 84 7,56-22-84-6,-35 20 58 4,35-20-58-5,-32 20 39 11,32-20-39-11,-20 19 43 5,20-19-43-5,-12 13 35 6,12-13-35-6,-4 9 32 9,4-9-32-9,0 15 11 8,0-15-11-8,0 17 11 7,0-17-11-7,8 25 29 6,-8-25-29-5,38 20 3 7,-38-20-3-8,41 11 0 8,-41-11 0-8,40 4-2 8,-40-4 2-8,41 0 0 6,-41 0 0-6,32 0-6 7,-32 0 6-7,30-35 0 9,-30 35 0-9,20-57-13 11,-20 57 13-11,11-67-1 4,-11 67 1-3,4-66-6 6,-4 66 6-7,0-65 0 8,0 65 0-8,0-51 0 7,0 51 0-7,0-30 0 7,0 30 0-7,0-17 0 7,0 17 0-7,0-3 1 10,0 3-1-10,0 0 17 6,0 0-17-6,0 0 36 6,0 0-36-6,0 8 72 8,0-8-72-8,0 50 74 9,0-50-74-9,0 78 32 7,0-78-32-6,-7 102 26 5,7-102-26-6,0 113 25 8,0-113-25-8,-2 118 26 8,2-118-26-8,-6 126 24 9,6-126-24-9,-7 121 30 4,7-121-30-4,-13 112 11 10,13-112-11-10,-14 99 25 5,14-99-25-4,-19 67 7 7,19-67-7-8,-20 45 5 6,20-45-5-5,-28 25 0 7,28-25 0-8,-42 12-7 7,42-12 7-7,-55 0-31 8,55 0 31-8,-73 0-82 7,73 0 82-7,-76-42-111 7,76 42 111-7,-80-71-166 10,80 71 166-10,-28-42-243 4,28 42 243-4,-16-45-513 8,16 45 513-8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09T05:22:17.415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102">
    <iact:property name="dataType"/>
    <iact:actionData xml:id="d0">
      <inkml:trace xmlns:inkml="http://www.w3.org/2003/InkML" xml:id="stk0" contextRef="#ctx0" brushRef="#br0">22546 7965 521 0,'0'0'251'6,"0"0"-130"1,0 0-25 0,0 0-25 0,0 0-23 2,0 0-5-3,0 0 14 1,0-264-9 1,5 203-6 0,2 4 3-1,2-5-10 2,-5-1-4-2,3-7-2 0,5-6-7 2,-8-3-5-4,6-2-4 4,1 6-3-2,-7 4-2 1,9 6-2-1,1 6 1 1,-2 3 2 0,4-1 0 0,-3 3 0-2,2-6-5 2,2-6 6 0,6-6-4-2,-5-1-2 2,6 0 0 0,-6 0 1 0,5 5-1-2,-3 0-3 2,3 4 3 0,2 5-4 0,2 6 4 0,2-1-4-2,5 2 4 2,3 3-1 0,-3-1 0 0,5 1 3-2,-6 2-5 2,-2 5 3 0,2 2-3-2,-10 10 0 3,-5 7 0-2,-8 6 1 1,0 2-2-2,-7 8 1 2,1-4 0 0,-1 4-1 0,-3 2 0-2,0 2-1 2,0 1 0 0,0 2 2 0,0 0 0 0,0 0-1-2,0 0 2 2,0 0 0 0,0 0 1-2,0 0 3 2,0 0-1 0,0 0-1 0,0 0 0-2,0 0-1 2,-20 8 0 0,-12 22 10 0,-3 7-5-2,-10 11-1 4,-1 7-3-4,-4-6 0 2,-6 5-4-2,4-4 0 2,-5-1 1 0,5-2 1 0,11-8-2 0,8-6-1-2,7-13 1 2,9-5 3 0,9-11-3 0,4-4 0-2,4 0-1 2,0 0-4 0,0 0 2-2,0 0 3 3,0 0-1-2,0 0 1 1,0 0 0-2,0 0 1 2,4-4 0 0,20-19-1 0,-4-6 0 0,13-4 0-2,3-9-1 2,5-5 2 0,3-4-1 0,9-9 0-2,2-4 1 2,5-5-1 0,-4 0-1-2,-2 5 1 2,-11 10 0 0,-6 12 0 0,-14 14 0 0,-6 11 0 0,-10 12 1-2,-4 2 1 2,-3 3 2-2,0 0 3 2,0 0-1 0,0 21 3 0,0 42 14 0,0 27 6-2,0 14-24 2,-4 11-1 0,1-2-2 0,-6-9 1-2,5-18-3 2,-3-16 0 0,-2-22-2-2,6-20-7 2,-6-13-35 0,7-15-35 0,2 0-39-2,0-12-57 3,0-15-159-2</inkml:trace>
    </iact:actionData>
  </iact:action>
  <iact:action type="add" startTime="28843">
    <iact:property name="dataType"/>
    <iact:actionData xml:id="d1">
      <inkml:trace xmlns:inkml="http://www.w3.org/2003/InkML" xml:id="stk1" contextRef="#ctx0" brushRef="#br0">28134 7832 464 0,'0'0'143'7,"0"0"-28"1,0 0-5-2,0 0-8 2,0 0-26 0,0 0-7 0,9 10-1-2,-9-32-17 2,0-15 5 0,0-5-16-2,0-5-4 4,-6-12-11-4,-5-6-8 2,2-8-6-2,-1-11 0 4,0-3 1-4,5-4 3 2,-9-5 4 2,2-3-2-6,-4 0-4 4,-1 1-7 1,-6 4-3-4,-5 5-2 4,2 1 0 1,-1 3 0-5,-5-6 0 1,3-5 0 5,-10-8-1-6,2-5 1 3,-3-6-1 0,1 6 0 0,1 12 1-2,3 27-1 2,6 17 2 0,3 24-3-2,9 10 1 2,4 5 0 0,2 6 0-2,1 2 0 2,6 1-1 2,-2 5 2-4,2-4-2 2,-1 4 1-2,5 0-1 2,-1-3-2 0,1 3 3-2,0 0 2 4,-3 0-1-4,0 0-1 2,-4 0 1 0,5 0-1-2,-6 9 4 2,3 2-3 0,3 9 3 1,-7 11-4-4,7 6 1 3,2 15 1 0,-3 5-1-2,1 4 0 2,-3 1-1 0,5-5 0 0,-3-13 0-2,3-14 3 4,0-6-3-4,0-13 1 2,0-8-1 0,0-3 0-2,0 0 0 2,0 0-6 0,0 0 3 0,0-28-2-2,0-26-1 2,0-16 6 0,0-14 0-2,10-9 0 2,-5 1 0 0,4-1 0 0,-5 17 0-2,3 14 0 4,-1 15 0-4,-3 19 0 2,4 13 0 0,-4 10 0 0,-3 1 4-2,0 4 10 2,0 0 23 0,16 0 10-2,6 29 13 2,7 16-18 0,4 8-31-2,2 7 3 2,1-2 4 0,3 2 0 0,-7-10-5-2,0-5 1 4,-7-14-4-4,-9-13-4 2,-6-8-3 0,-7-10-1 0,-3 0 1-2,0 0-2 2,0 0-1 0,0 0-4-2,0 0-6 3,4 0-20-2,-1 9-21-1,1 8-35 2,11 13-58 0,-14-15-87 0,6 0-252-2</inkml:trace>
    </iact:actionData>
  </iact:action>
  <iact:action type="add" startTime="31650">
    <iact:property name="dataType"/>
    <iact:actionData xml:id="d2">
      <inkml:trace xmlns:inkml="http://www.w3.org/2003/InkML" xml:id="stk2" contextRef="#ctx0" brushRef="#br1">24860 2375 371 0,'0'0'192'7,"0"0"8"-1,0 0-44 3,0 0-38-2,0 0-17 2,-3-11-5-4,3 7-2 3,23 4-4 0,13 0-18 0,18 0-26-2,4 0-8 2,12 0-3 1,6 0 1-3,4 0-8 2,11 0 0 0,7 0-7 0,-1-11 4 0,0 2-13 2,-10 1-1-4,-10 3 7 1,-11 1 0 1,-15 1-6-2,-21 3 13 2,-14 0-7 0,-13 0-3 1,-3 0-6-5,0 0-5 4,0 0-2 0,0 0-2-2,0-5 0 2,-19-8-6 2,-24-16 1-4,-25-15 1 0,-18-16 4 2,-9-13 0 0,-11-6 1 0,1 2 0 0,-5 6 0-2,13 9-1 3,4 5 0-2,9 13 1 1,16 7-1-2,12 12-3 2,19 10-5 0,17 13 2 1,13 2-5-4,7 0 7 3,0 0 4 0,0 0 2-2,0 2 3 2,0 35 5 0,12 20 4 0,27 12-14-2,4 12 0 2,8 13 0 0,8 15 0 0,5 9 0 0,6 3 0-2,-4-3 0 2,-5-14 0 0,-7-13 1 0,-14-24-1-2,-12-16 1 2,-9-21 0 0,-9-14 1 0,-7-10-2-2,1-6-1 2,-4 0 1 0,0 0-3-2,3 0-1 2,0-47-3 0,-2-29 2 0,2-35 2-2,-3-17 3 2,0-18-1 0,0-9 1 0,0 9 0 0,0 20 0-2,0 27-3 2,9 30 3 0,3 20 0 0,4 18 0-2,-9 14 0 2,2 9 2 2,-9 8-1-4,1 0 2 0,-1 0 2 5,0 0-1-6,0 0 0 1,0 11-2 2,-15 37 2 1,-27 26 6-1,-5 18-6-1,-17 13-1 0,-10 6 2 1,-10 2 1-1,-13-6 2 2,-6-4-7-4,-4-12 3 4,4-16-3-2,6-12 0 1,14-18 0-2,28-17-1 4,17-15-1-4,22-7 0 0,16-6 1 2,0 0 0 0,0 0-1 0,36-23 1 0,40-10 5-1,30-7 1 0,21 7-2 2,14-3-1-2,12 2-2 0,8-1-1 0,6-5 0 1,-2 8 0 0,-5 0 0-2,-10 10 0 2,-12 9 3 1,-20 1 17-4,-18 4 6 3,-31-1-5 0,-25 4-8 0,-27 5-2 1,-13 0-8-4,-4 0 0 3,0-3-3 1,-40-6-4-1,-44-9-10-3,-37-4 1 3,-21-5 12 0,-17-10 2 0,-5-5-1-1,9-9 0 0,0 1 2 1,17-2-2-2,11 11 0 4,12 1 2-4,12 7-1 2,6 1 2 0,13 10-2-2,13 5-1 2,14 4 0 0,8 4-1 1,19 1-1-4,1 6 1 3,14-2-5 0,5 1 6 0,6 3-10-2,4 0 3 2,0 0-1 0,0 0 4-2,0 0 4 4,0 0 1-2,0 0 0-1,0 0 5-1,0 0-3 1,37 3 0 2,20 28 2-2,14 6-4 1,3 8 2-2,6 5-3 2,-1 8-2 0,1 7 0 1,-2 9 1-3,2 2 1 1,1 5-1 1,-1 1 1 0,-9-3 0-2,-12-7 1 2,-15-7 2 0,-9-12 0-2,-14-11 2 5,-7-10-1-4,-3-10 0 0,-5-8-2-2,-2-11-2 3,-4 0 2 0,0-3-2 0,0 0 0 0,3 0 0-2,-3 0 0 2,5 0-1 0,3-37-1 1,-1-30-5-3,14-34 0 1,-5-20 6 1,7-14 0 0,4-11 1-2,0 3 0 2,-4 14 0 0,-3 21 1-2,-3 24-2 3,-6 22 2-2,-1 20-1 1,-10 20 0-2,3 14 0 4,-3 8 0-3,0 0 0 0,0 0 0-1,-9 0-4 3,-40 36-4-2,-18 18 1 1,-10 16 7 1,-7 12 2-4,-12 7 1 3,2 9-1 1,-1 3-1-2,3 4 4 0,2-9-4 0,6-10 1 2,3-13-1-4,6-13 0 4,7-13 1-2,14-13-2 1,21-16 0-2,6-5-1 4,25-11 1-4,2-2-2 2,0 0 2-2,0 0 0 2,0 0 2 0,0 0 0 0,0 0-1 0,0 0 0-2,0 0 1 2,0 0 0 0,11 0-2 0,9-5 0-2,-2 2 2 2,-8 0-2 0,-1 3 0-2,-5 0 3 2,-1 0-3 0,-3 0 2 0,0 0-2-2,0 0-1 4,0 0 1-4,0 0 0 2,0 0 0-2,0 0 1 2,0-4-2 0,0 4 2 0,0 0-2 0,0 0 1-2,0 0 0 2,0 0-1 0,0 0 0 0,0 0 0-2,0 0 0 2,0 0-8 0,0 0-18-2,0 0-20 2,1 0-28 0,15 0-18 0,5 15-59 0,-16 2-62-2,0 8-131 2</inkml:trace>
    </iact:actionData>
  </iact:action>
  <iact:action type="remove" startTime="35504">
    <iact:property name="style" value="instant"/>
    <iact:actionData xml:id="d3" ref="#d2"/>
  </iact:action>
  <iact:action type="add" startTime="35512">
    <iact:property name="dataType" value="strokeEraser"/>
    <iact:actionData xml:id="d4">
      <inkml:trace xmlns:inkml="http://www.w3.org/2003/InkML" xml:id="stk3" contextRef="#ctx0" brushRef="#br2">32101 6517 545 0,'0'0'184'11,"0"0"-83"-10,0 0-8 7,0 0-41 0,0 0-35 0,0 0-17-2,-40-20-6 2,32 37-105 0,6 11-300-2</inkml:trace>
    </iact:actionData>
  </iact:action>
  <iact:action type="add" startTime="37134">
    <iact:property name="dataType"/>
    <iact:actionData xml:id="d5">
      <inkml:trace xmlns:inkml="http://www.w3.org/2003/InkML" xml:id="stk4" contextRef="#ctx0" brushRef="#br3">24689 2242 531 0,'0'0'292'8,"0"0"-135"0,0 0-32-1,0 0-37 0,0 0-38 1,0 0-11 0,0 0-8 0,132-68 16-2,-80 61-6 2,12 0 7 0,-1 2-14-2,7 2-4 2,5 3 10 0,1-5-7 0,-2-3-15-3,-3-1-7 4,-2-6 0-2,-5-2-4 3,-3 4 2-4,-10-4-5 2,-6 2 2 0,-11 4-1-2,-3 0-1 2,-9 2-3 0,-5-1 1-1,-7 4 1 1,-3 4 2-2,-4-1-2 2,0 3-2 0,-3 0 1 0,0 0-2-2,0 0 0 2,0 0-4 0,-40-4 1 0,-27-4-6-2,-23-3 9 2,-10-10 7 0,-3 3-2-2,-1-13-2 2,2-4-2 2,-5-4 0-4,4-1-1 2,3 8 1 0,6 0-1-2,21 12 0 2,20 10 0 0,22 1 0-2,18 9-1 2,9-3 1 0,4 3 0 0,0 0 3-2,0 0 0 2,0 0 3 0,7 0 5 0,42 35-3-2,11 12-4 2,12 17-4 0,8 7-2 1,-3 11 0-4,0-3 0 3,-9-6 2 0,-6-11 0 0,-5-12 1-2,-4-6-1 2,-5-4 0 0,2-4 0 0,-7-6 1-2,-10-3-1 2,-2-7 0 0,-8-7 0 0,-9-8 2-2,-2 2-2 2,-10-7-3 0,0 0 2 0,-2 0-3-2,0 0 1 2,0 0-1 0,0 0 2-2,0 0-1 2,0-28-4 2,0-20-2-4,0-14 8 0,0-12-1 2,-2-13 2 0,-9-11-1 0,7-8 1 0,1 5 0-2,3 9 2 2,0 21-3 0,0 19 1 0,0 22-1-2,0 13-1 2,0 11 4 0,0 6-2 0,0 0 3-2,0 0 3 2,0 0 1 0,-16 17 3 0,-24 28 2-2,-14 12-7 4,-10 4-4-4,0 7 1 2,1 3 1 0,-1 1 0-2,0-5-3 2,8-2 1 0,-1-5 0-2,8-15-1 2,11-9 2 0,8-11-2 0,11-13-1-2,11-7 0 2,8-5-2 0,0 0 2 0,0 0-4-2,0 0-4 2,0 0-3 0,0 0 6-2,0 0 4 2,0-4 2 0,24-9 1 0,16-4 2 0,17-5 0 0,17-7-1-2,13 1 2 2,13 1-3 0,10 4-1-2,0 6 2 2,-1 9 6 0,-6 2 6 0,-6 6 10-2,-10-3-3 2,-15 0-5 0,-11-2-1 0,-20 5-8-2,-12-4 2 2,-19 4-2 0,-9-2 0-2,-1 2-4 2,0 0-3 0,0-3 0 0,0 0-1 0,-1-8-4-2,-46-10-4 2,-25-11 0 0,-19-7 9 0,-15-1 3-2,-3 3-2 2,-11 6-1 0,2 3 2 0,5 1 0-2,2-5-2 2,2 2 3 0,8-7-3 0,1 9 1-2,10 2-1 2,11 9 0-1,23 9 0 0,17 1 0 3,18 7-4-4,11 0 4 2,4 0-1 0,6 0-1-2,0 0 2 2,0 0 0 0,0 0-2 0,0-4 2-2,0 4-1 2,9 0 1 0,45 14 7 0,24 28-2-2,11 7-4 2,3 9 0 0,1 7-2-2,3 7 0 2,-8 7 1 1,2-3-1-2,-10-8 0 2,-12-12 1-4,-13-11 1 2,-17-11 0 2,-18-12 0-1,-4-7-1-2,-12-10 0 2,-1-3-1 0,-3-2 0 0,0 0 0-2,0 0 1 2,0 0-3 0,3 0 2-2,-2 0-2 2,11-35-2 0,0-33-12 0,-4-22 12 0,2-20 0 0,-5-2-1-2,4-6 4 2,-8 9 0 0,2 28-1-2,1 27 1 2,-1 22 2 0,-3 24 1 0,0 8-1-2,0 0 1 2,0 0 3 0,0 6-2-2,-20 35 4 3,-28 16 1 0,-22 16-6-3,-3 7 1 0,-4 2 0 2,10-2-1 0,3-10 2 0,11-13 0 0,12-20-3-2,9-10-1 2,15-16 1 1,9-5-1-1,6-6-1-3,2 0-12 3,0 0-20-1,27 0-35 2,15-6-49-3,-24-2-126 2,-5 8-265 0</inkml:trace>
    </iact:actionData>
  </iact:action>
  <iact:action type="add" startTime="57560">
    <iact:property name="dataType"/>
    <iact:actionData xml:id="d6">
      <inkml:trace xmlns:inkml="http://www.w3.org/2003/InkML" xml:id="stk5" contextRef="#ctx0" brushRef="#br4">2059 15091 483 0,'0'0'241'7,"0"0"-104"0,0 0-25 1,0 0-62 0,0 0-15-2,0 0 8 2,0 0-2 0,-154-44-4 0,114 44-1-2,-7 0-10 2,-4 0 3 0,-8 0-1 0,1 10-11-2,-13 7-1 2,-2 5-9 0,2 4 6 0,-1 1 1-2,7 4 3 1,2 4-3 3,3-1-2-3,0 4 2-1,4 5-1 2,2 0-1 0,3 1 0 0,0 3-4-2,2 7-3 2,-2 0-1 0,5-2-4 0,-3 5 2-2,5 2-2 2,4 1 1 0,8 1-1 0,0 3 2-2,10 4 2 2,3 0 4 0,3 1 1 0,5-4-2-2,1-3-4 2,7-6 2 0,0 3-3 0,3 0 0-2,0 5 0 2,0 11 6 0,0-6 5 0,10 7 3-2,13 3 3 2,-5 2-4 0,8 6-1-2,0-5-8 2,-2-6-1 0,8-6 0 0,-3-10 0 1,8-2-1-4,6-2 2 3,3-6 5 0,8 1-1 0,7 0 3-2,7 2-4 2,5-8 1 0,3-2-1 0,4-4-1-1,1-8 0 0,6-6-1 1,9-2 0 0,5-1 0-2,4-5 2 2,-5 2-2 0,-3-7 3 0,-7 8-3-2,4-4 5 2,-4 7-4 0,1-1 0-2,2-1-3 2,-9 3-1 0,2-7-4 0,-11 3 1 0,-6-12-2-1,2-4-2 0,-8-4 3 1,6 0-4 1,0-17 1-3,0-15-1 2,-5 0 3 0,0-3 1-1,-5 1-2 0,-1-11 1 1,-1 4 1-1,2-4 1 1,-2-12 0-2,-5 1 2 2,4-6-3 0,-4 0-1 0,-7 1 1-2,-3-4 0 2,-8-6 1 0,-2-8 0 0,-12-13-2-2,-7-9 0 2,-6-6 1 0,-7-8 0 0,0-3 0-1,0-1 0 0,-7-1 0 1,-10 2 0 0,-7 5 0-2,0 3 0 2,-1 9 0 0,-2 9-1 0,-10 2 2-2,0-5-2 2,-7-3 0 0,-2-7 1 0,-11 3 0-2,1 10 0 2,-2 11 0 0,-6 10-2 0,0 1 2-2,-2 8 0 2,-6 6-1 0,0 6 2 0,1 1-2-1,-6 13 1 0,6-4 0 1,-1 5 0 0,-1 0 0-2,4 5 0 2,-14 4 1 0,-1 13 0 0,-13 1 1-2,-3 7 3 2,0 5-1 0,0 0-2 0,3 0-2-2,2 0 2 2,0 17-1 0,3 10 2 0,7 4 1-2,-1 8-4 2,2 3 7 0,2 2-3 0,0 3 2-1,3 7-5 0,-2 1 8 1,1 6-3 0,7-1-1-2,10 2 2 2,-1 3-3 0,6-1 3 0,1 6-7-2,-2-1 4 2,7-3-2 0,-5-4-1 0,11-3-1-2,-1 3 0 2,8-3 1 0,3 8 0 0,4 4-1-2,-1 2 0 2,7 8 4 0,4 7-4 0,-4-6 0-1,10-1 1 0,3-6 1 1,6-2-3 0,7-2 3-2,0-6-3 2,0-1 4 0,0 5-4 0,0 8 2-2,23 4 2 2,3 1-3 0,4-1 3 0,1-12-2-2,5-5 0 2,5-9-1 0,2-1 2 0,11-3 3-2,7-6-4 2,8-3 4 0,2-3-5 0,9-2 3-1,4-6 0 0,0 0-1 1,5 2 1 0,-5-2-3-2,0-6 3 2,-3 1-2 0,3-7 1 0,1 5-1-2,0 0 1 2,4-3-2 0,6-2 2 0,-3 3-1-2,10-2 1 2,1-7-2 0,5-1 0 0,6-7 0-2,1-5 0 2,-6 3 2 0,-9 0-2 0,-16 1-2-1,-14-4 0 0,-11 0 1 1,-7 0 0 0,-4 0-3-2,7-27 4 2,8-3-6 0,5-10 5 0,4-7-1-2,-4 2 2 2,-4-6 0 0,-7 6 0 0,-11-3-2-2,-2 8 1 2,-7-7 0 0,-3 13 2 0,-2-1-1-2,-5 9 1 2,-4 0 0 0,2 7 0 0,-5-11-1-1,1-7 0 0,-3-8-2 3,-5-17 0-4,-8-9-1 0,-2-8 2 2,-3 2-2 0,0-9 3 0,0 5 0-2,0 12-1 2,0-2 2 0,0 9-1 0,0 0 1-2,0 0-1 2,0-7 0 0,0 0 0 0,-6-12-2-2,-9-5 2 2,-11-8-1 0,-4-1 0 0,-11-10 1-2,-1 2-2 2,-1 2 2 0,-2 1-1 0,-7 6 0-2,4 7 0 2,-6 8 0 0,3 11 1 0,-1 9-4-1,-4 5 3 0,4 7-2 1,-2 2 0 0,-1 1 0-2,0-3-1 2,-2 12 3 0,-1 1 1 0,-4 12-1-2,-5 5-2 2,-1 11 2 0,-12 6 0 0,-2 0 0 0,-12 0 2-2,-7 20-1 2,1-8 0 1,3 3-3-4,2 5 3 4,-1 7-4-2,3-3 4 2,0 10 0-4,5 0-2 4,7-1 2-2,5 5 1 1,4-6 1-2,8 3-1 2,8-5 2 0,2 4-3 0,8 0 1-2,-4 3 0 2,5-5 2 0,3 0-2 0,2 2-1-1,4-1 0 0,-2 4-1 2,-1 3 1-2,4 9 2-1,-1 3-1 2,2 3 0 0,7-1-2 0,4-11 3-1,5-5-1 1,2-10-1-1,0 3 0 2,5-1-3-4,-5 8 2 3,6 5-6 0,-3 11-2 0,7 15 6-2,2 7-8 2,4 7 2 0,0 2-1 0,0-3 1-2,0-5 0 2,0 0 2 1,0-4 0-2,0 0-3-1,0 6 0 2,0-1 8 0,10-2 1 0,-7-11-2-2,4-9-1 2,-3-2-1 0,8-17-1 0,4-4-8-2,5 3-1 2,10-4-14 0,5 1-4-2,0-1-9 2,1-15-25 0,-10-12-28 0,-18-5-120-2,-8 0-170 3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1T04:23:31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033">
    <iact:property name="dataType"/>
    <iact:actionData xml:id="d0">
      <inkml:trace xmlns:inkml="http://www.w3.org/2003/InkML" xml:id="stk0" contextRef="#ctx0" brushRef="#br0">3916 11139 570 0,'0'0'306'11,"0"0"-141"-11,0 0-61 8,0 0-22 1,0 0-17-4,0 0-18 4,0 0-17-3,37-2-5 3,-37 2-2-4,0 0-2 3,0 0 1 0,0 0-1 0,0 0 0-2,-23 0-1 2,-22 0 11 1,-10 9 17-2,-3 5-23 0,-9-3-4 0,-4 3-13 6,-3-4 3-9,-11 3-1 3,-2-6-3 2,-7 3 0-2,-3-3 3 2,7-1-1-4,6 0-1 4,7-4-3-1,13 1-3-1,8 0-1 1,2 0 3-2,13-3-3 2,2 6 0 0,10-1 0-2,3-2-1 0,9 0 0 5,4 2 1-5,7-3-1-1,6-2 1 4,0 0-1-1,0 0 0 0,0 0 1-2,-4 0-1 2,4 0 4 0,0 0-2 1,0 0 1-2,0 0-1 2,0 0 1-2,0 0 4 0,0 10 5 2,0 7 5 0,0 8 7-3,10 5-23 1,14 4 0 6,10 0 4-11,9 2-1 8,11 6-1-5,5 4-1 5,9-1 1-6,-4-1-3 7,-4-7 2-6,-17-6 1 5,-13-8-1-5,-2-3 4 6,-5-10-1-5,-7 2-3 6,0-4 1-10,-3-3-2 4,-11-1 0 4,0-4 2-4,-2 0 2 2,0 0-1-2,0 0-2 1,0 0 0 2,0 0 1-2,0 0-3 2,0 0 0-1,14 3 0-5,-3 2 0 7,4 0 0-1,2 5 0 3,-5-6 0-10,1 2 0 7,3-3 0-3,-3 1 0 2,1-2-2-2,2 1 1 2,-3-3 0 6,-3 0 0-12,-8 0 1 2,1 0-4 5,-3 0 3 0,0 0 1 1,0 0-1-7,0 0 1 7,0 0 0-1,0 0 0-4,0 0 0 0,5 2 0 3,6 4 0 2,12 0-4-4,1 5 1 3,-2-5 3-2,-10-5-1 3,-1 3-2-5,-6 2 2 4,-5-6 1-3,0 2-1 2,0 1-1 4,0-3-3-11,0 0 1 10,0 2 0-6,0 8 1 4,0 7 1-3,0 8-1 4,-18 8 2-4,-8 1-1 3,-7 3 1-1,-6 2 0-4,-2-6 1 6,-2 7 1-2,1 1-1-1,-2 0 0 1,4 4 0-3,-2-3 1 4,8-3-1 4,1 1-3-11,5-1 3 8,2-4 0-5,-4 3 3 8,2-2-3-10,4 3 0 5,0-7 0-3,7-2 1 3,5-6-1 2,-1-9-1-5,3-2 1 7,4-3 0-9,-1 2 0 7,3-4 0-5,1 0 0 1,3-5 1 2,0-3-2 2,0 0 2-5,0 0-2 4,0 0 2-4,0 0 4 6,0 0 1-4,0 0-2 0,25 0-2-2,21-3 1 4,26-17-1 1,10 2-1 4,19-6 0-9,12 4 9-5,10 4 0 10,-8 2 1-4,-5 11 8 2,-17 3 0 4,-12 0-7-10,-10 0 2 5,-14 0-2 2,-14 0-5 5,-18 0-5-11,-9 0 1 8,-16 0-3-8,0 0 0 3,0 0-2 2,0 0-31 0,0 3-40-1,-28 7-40-2,-21 2-51 6,-19 0-39 2,28-9-9-11,7-3-129 6</inkml:trace>
    </iact:actionData>
  </iact:action>
  <iact:action type="add" startTime="15849">
    <iact:property name="dataType"/>
    <iact:actionData xml:id="d1">
      <inkml:trace xmlns:inkml="http://www.w3.org/2003/InkML" xml:id="stk1" contextRef="#ctx0" brushRef="#br0">2831 13838 571 0,'0'0'214'3,"0"0"-78"5,0 0-44-3,0 0-27 4,0 0-32-2,0 0-8 1,0 0-11-2,61-74 16 2,-35 32-7 0,0-3 6 0,2-9-9-2,1-4-9 2,-2-4 0 1,4-5-7-2,-5-1 0-1,2 10-3 2,-11 6 1 0,3 13-1 0,-7 11 0-2,-7 6 0 3,-2 0-1-1,5 5-1 5,-7 2 1-12,-2 3 0 7,0 7 0 0,0 2 2-1,0 3-1-1,0 0-1 2,0 0 33 1,0 0 4-2,0 8 0-1,0 27-18 3,-15 6-4 1,-1 6 2-3,5-3 2 1,-4-4-4-3,14-8-3 6,-2-9-5-6,3-9-2 2,0-11-1 1,0-3 1-1,20 0-1 1,23-3-4-2,11-30-6 3,3-12 5-1,-2-6 0 0,0-3 0-1,-10 2 1-2,-6 1 0 4,-14 11-1 0,-10 9 1-3,-10 15 0 1,-1 7 0 3,-4 9-1-5,0 0 1 1,0 0 3 3,0 0-3-1,0 0 6 0,-11 17-2-2,-14 17 0 2,2 5 12 0,2 4 1 0,1 1-8-2,4-5-5 4,3-6-2-4,6-9-4 2,3-12 2-3,-1-4-22 3,5-3-11 0,0-3-35 0,0-2-92-1,0 0-45 1,0 0-233 1</inkml:trace>
    </iact:actionData>
  </iact:action>
  <iact:action type="add" startTime="19411">
    <iact:property name="dataType"/>
    <iact:actionData xml:id="d2">
      <inkml:trace xmlns:inkml="http://www.w3.org/2003/InkML" xml:id="stk2" contextRef="#ctx0" brushRef="#br0">23555 18269 436 0,'0'0'336'3,"0"0"-195"4,0 0-18-1,0 0-76 2,0 0-13 0,0 0-3 1,0 0 3-1,116 15-3-3,-91-15 8 4,7 0 16-2,0 0 14 2,8 5-20-4,4-5-6 3,1 5-4 1,0-2-5-1,4 3-5-2,-3 0-6 2,-2-1-2-1,4 0-9 1,-5 5 2-1,-2 0 0 6,-1-1 1-8,5 2-2 2,0 0 0-2,10-8-7 4,0 7-1-1,6-10-1 1,0 8-2-3,-2-4 2 1,4 5-1 1,-5-3 2-2,3 5-2 2,-2-5 2 0,-2-1 3 0,-4 3-3-1,4-1 2 1,-2-2-1 0,1 0 1 0,4-5 1 0,-1 8-3-2,2-1 1 2,9-7-3-1,-2 5 3 1,4 0-2-1,-4 1-1 1,-1 3 1-1,0-4-2 4,-6 2 3-8,-5-2-2 3,4 3 1 3,-7-2 1-2,-2-6-1-1,-3 5-2 3,4 1 2-1,-8-6-1-2,3 2-1 3,6 3-1-2,-8 3 1 2,7-8-2-4,-4 4 0 3,-1-4 1 1,1 5-1 0,-3-5 1-1,-1 0 0-2,2 4 0 2,-11-1-1-1,7 0 4 2,1 2-3-3,5-5 0-1,-1 0 1 5,6 0 0-3,7 0-2-1,-2 0 0 2,5 0 1 0,-3 0-2 0,1 0 2 0,-2 0-1-2,5 0 5 2,-5 0-4 0,-1 0-1-2,-1 0 7 3,-1 0-4-1,5 0 4 0,-1 0-6-2,1 0 2 3,5 0 0-2,-5-5 0 2,3-1-2-4,-3 2 2 2,3-1-1 1,-2 5 3 0,2-4-4-2,-5-4 3 3,-4 7 1-1,-3 1-2-2,1-6 1 3,-4 6-1-2,0-6 3 2,-3 6-4-1,7-5-2-2,6-1 7 1,2 0-5 2,4 4-1-1,-1 2 5-2,-7-5-4 1,-5 5 0-1,0-7 4 0,-1 2-5 4,-6-4 1-2,-1 3 2 1,0 1-3-1,-1 5 2-3,7-5 1 2,2 5-3 2,4 0-1-1,7-7 4-1,6 7-4 0,-1 0 2 2,1-5 1-4,0 2-1 3,2-2 0-1,2 0-2 2,4-7 0-1,11 4 1-3,-4 2-1 4,9 0-1-1,2 1 1 0,-2-1 0-3,12 2-1 4,-5 4 1-1,-2-5 0-2,2 5 1 2,0 0-1 0,-6 0 0-1,-4 0 0 0,-6 0 1 2,-4 0 2-2,-2 0 2 2,-4 0-1-2,-4 0-3-1,-9 0 4 1,-5 0-5 1,-5 0 3 1,-10 0-1-2,-2 0 2 3,-3-4-3-4,-3 4 1-1,2 0-1 3,-3 0 1 2,6 0 0-2,2 0-1-2,4 0 0 1,5 0 0 1,5 0-1 1,2 9 2-3,1 1-4 0,-1 7 0 2,-11-4-5 2,-1 4 1-5,-8-2-4 2,-11-10 6 1,-7 0-10 0,-7-2-5-2,-9 0-26 2,-2-3-28-1,0 0-69 1,0 0-62 1,-15 0-65-4,-10-6-103 3,-10-11-152 0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1T04:25:43.9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act:action type="add" startTime="8857">
    <iact:property name="dataType"/>
    <iact:actionData xml:id="d0">
      <inkml:trace xmlns:inkml="http://www.w3.org/2003/InkML" xml:id="stk0" contextRef="#ctx0" brushRef="#br0">8686 3962 825 0,'0'0'155'8,"0"0"-26"-2,0 0-22 0,0 0-40 2,0 0-33 0,0 0-14 0,0 0-6-2,-65 31 49 2,5-12-21 1,-9 6 3-1,-18 7-4-2,-12 5-8 5,-7 5 1-5,-4-3-10 1,6 0-7 0,4-8-10 3,11-2-4-4,10-5 0 12,15 2-1-13,7-7-1-5,8 1 0 7,17-6-1 3,9-5 0-5,10-3 0 2,10-6 0 1,3 0 0 0,0 0 3-1,0 0-3 1,0 0 1-1,0 2 1 2,0-2 2-2,0 0-2-1,0 0 7 2,0 9 6 0,0 5-1-1,26 7-14 2,15 11 2-1,4 2 0-2,10 2 3 3,6 4-3-1,8 4 4 1,7-1 5-4,-4 2-1 2,-8-6-3 1,0-3 2-1,-11-6-3 0,-9 0-3 2,-8-8 1 1,-8-5-4-6,-5-5 1 3,-10-11-1 1,-3-1 1 0,-7 0-1-1,-3 0 0 2,3 0 2-4,-3 0-2 4,0 0 1-3,0 0-1 2,0 3 0-1,0 9-7 1,0 17-5 0,-13 12 12 0,-29 15-2-1,-15 12 4 1,-11 4-2-2,-6 2 0 2,0 2 0 0,2-4 1 1,6-1-1-2,7-4 0 2,5-1 2-6,14-14 0 8,8-7-1-3,9-15-1-1,11-11 1-2,9-11-1 2,3-8 5 3,0 0 5-4,26 0 15 3,42 0-7-3,38 0-15 4,32 0-2-5,26-15 2 1,7-21 0 3,-13 2 1 0,-25 8 0-1,-43 11 5-4,-33 8 2 5,-30 7-3-1,-17 0-8 1,-10 0 0-4,0 0-30 2,0 0-64 3,-24 0-68-4,-29 9-47 2,20 4-89 0,-2-6-313 1</inkml:trace>
    </iact:actionData>
  </iact:action>
  <iact:action type="add" startTime="9878">
    <iact:property name="dataType"/>
    <iact:actionData xml:id="d1">
      <inkml:trace xmlns:inkml="http://www.w3.org/2003/InkML" xml:id="stk1" contextRef="#ctx0" brushRef="#br0">7955 6337 682 0,'0'0'147'5,"0"0"-22"3,0 0-59-1,0 0-31 0,0 0-7 1,-40 171 1 0,14-128 4-2,3-10-8 2,2-2-9 0,11-13-9 0,0-1-3-2,10-17-2 2,0 0-2 1,0 0-4-1,0-44 4-2,17-17 11 2,20-14-9 0,-1-7-1 0,2 1 3 3,2 4-3 2,1 12-1-13,-5 20 1 7,3 15 4 1,-8 13 7 1,-4 14 6-1,6 3 4-2,-9 0-3 0,2 0-2 3,-5 22-2-2,-5 10-4 2,-7 1 1-5,-5 3-2 6,-4 7-4-3,0-4-1 1,-8-6-3-1,-21-4-2 2,-7-7-2 1,2-8 1-4,1-3-3 1,-1-2-18 2,11-6-42-4,0-3-34 10,23 0-75-14,0 0-302 8</inkml:trace>
    </iact:actionData>
  </iact:action>
  <iact:action type="add" startTime="11027">
    <iact:property name="dataType"/>
    <iact:actionData xml:id="d2">
      <inkml:trace xmlns:inkml="http://www.w3.org/2003/InkML" xml:id="stk2" contextRef="#ctx0" brushRef="#br0">11156 5229 630 0,'0'0'234'5,"0"0"-98"1,0 0-11 1,0 0-31 1,0 0-34 0,0 0-41-2,0 0-16 2,-17 57 15 0,-91-26-12 0,-2-11-5-2,3-3 5 2,14-9-2 2,15-3-4-4,24 0 1 0,21-5 0 2,17 0-1 0,13 0 1 0,3 0 15-2,12 0 35 2,49 0-7 0,27 0-16 0,24 0 1-2,-1-2-2 6,-8 2 1-6,-20 0 13 3,-34 0-6-4,-26 0-9 2,-20 0-3 0,-3 0-23 2,-3 0-7-3,-45 9-7 2,-24-1 12 0,-19-3 2 0,4-2 0-2,0 1-2 2,10-2 2 0,20 1 0 0,22-1 0-3,17 2 0 5,18-4 0-4,0 0 2 3,21 0-1-3,49 0 11 1,30 0-9 3,13 4 1-5,0 11-1 3,-17-1-1 0,-25 0 2 1,-34-3 3-2,-25-3-2 0,-12 1-5-1,0 2-7 4,-22 4-15-4,-31-5 20 1,-20-1 1 1,-1-6 2 1,3-1 0-2,10-2-1-1,12 3 1 3,22-3 0-2,11 0 0 1,13 0-1-2,3 0 4 1,0 0 19 1,16 0 9 1,32 7-4-3,15 0-23 1,3-1-2 2,-7 3 0-1,-14-7-1-1,-18 2-1 0,-18-4-2 1,-9 2 1-1,0 4-6 0,0-5-14 0,-16 3-35 2,-27-1 25-1,-11-3-30-2,2 0-63 3,30 0-73-3,6 0-95 4</inkml:trace>
    </iact:actionData>
  </iact:action>
  <iact:action type="add" startTime="12181">
    <iact:property name="dataType"/>
    <iact:actionData xml:id="d3">
      <inkml:trace xmlns:inkml="http://www.w3.org/2003/InkML" xml:id="stk3" contextRef="#ctx0" brushRef="#br0">13006 6888 525 0,'0'0'185'4,"0"0"-37"4,0 0-25-2,0 0-46 2,0 0-27 0,0 0-15 0,0 0-8-2,37 26-18 2,-64-16 0 0,-25 1 3 0,-14 3-3 0,-9-5 3-2,-6 2-4 2,4-4-4 0,3 0-1 0,4 1-2-1,17-2-1 0,18 3 0 1,18-7 0 0,5-2 6-2,12 0 28 2,9 4 28 0,46-3 32 0,27 6-80-2,23-2-11 4,5-2 13-3,0 2 11 2,-7 2 9 6,-19 0-8-13,-26-1-15 4,-26 0 5 2,-20-3-7-3,-12 3-11 3,0-1-1 1,-24 0-24-1,-39 2 25-1,-19-7 2 1,-7 0-2 0,-3 0 0-1,10 0 0 3,12 0 0-7,14 0 0 6,18 0 0-2,20 0-1 0,10 0 2 1,8 0 0 0,0 0 1 0,26 0 13-1,27 0-2 0,20 0-10 0,-5 0 1 1,-7 0 0 1,-9 9 4-3,-20-8-5 2,-17 6-1 0,-14-2-2 0,-1 0-6-2,0 4-13 2,-7 4 11 0,-34-1 8-2,-8-4 0 3,4 1 1-3,3-3-1 2,11-4 0-1,8 2 1 4,16-3-2-7,3-1 2 5,4 0-1-3,0 3 5 3,0 4 2-3,4 3-7 2,26 4-13-1,8 7-16 0,-2-4-28 1,1-1-56 0,-10 4-55-1,-21-12-86 2,-3 1-402-1</inkml:trace>
    </iact:actionData>
  </iact:action>
  <iact:action type="add" startTime="21259">
    <iact:property name="dataType"/>
    <iact:actionData xml:id="d4">
      <inkml:trace xmlns:inkml="http://www.w3.org/2003/InkML" xml:id="stk4" contextRef="#ctx0" brushRef="#br1">5101 17665 513 0,'0'0'204'2,"0"0"-57"5,0 0-7 0,0 0-11 1,0 0-17-2,0 0-18 2,0 0 1 0,18-27-3 1,-18 54-6-1,0 20-41-2,0 25-21 3,0 1 17-4,0 9-15 3,0 12-14 0,0-8 1 3,0 2-4-6,0-11-5 1,0-15-2 12,0-13-2-16,0-14-1 11,0-18-1-13,0-12-15 9,0-5-25-1,0 0-37 4,7 0-38-9,9-20-32 3,9-17-12 0,-17 12-47 3,-2 6-203-2</inkml:trace>
    </iact:actionData>
  </iact:action>
  <iact:action type="add" startTime="21608">
    <iact:property name="dataType"/>
    <iact:actionData xml:id="d5">
      <inkml:trace xmlns:inkml="http://www.w3.org/2003/InkML" xml:id="stk5" contextRef="#ctx0" brushRef="#br1">5275 18114 628 0,'0'0'159'5,"0"0"-112"1,0 0-3 2,0 0-5 0,0 0-16 0,0 0 20-2,5 0 24 2,-5 0-6 1,0 0 6-4,0 0-12 3,0 0-10 0,0 0-11 0,0 0-9 0,-12 0-9-2,-24 0 26 3,-14 0-16 0,-5 0-8-4,-5 0-6 3,-9 0-1 0,0 0 3 11,-2 12 2-14,10-4-5-5,0 4 0 8,15-1 3 0,15-2 1 0,8-4 0-1,19 0 3-1,4-5-2 2,0 0 0 1,0 0-2-4,0 0-7 3,17-10-1 1,14-25-2-1,2-1-2-1,-1-1 1 0,-5-8-3 0,-2 9 0 2,-2 6 0-1,3-5-2 2,-6 8 2-7,1 0-3 6,-2 9-18 2,-3-2-54-9,2 14-41 14,0 6-39-15,-15 0-56 5,5 0-288 1</inkml:trace>
    </iact:actionData>
  </iact:action>
  <iact:action type="add" startTime="22310">
    <iact:property name="dataType"/>
    <iact:actionData xml:id="d6">
      <inkml:trace xmlns:inkml="http://www.w3.org/2003/InkML" xml:id="stk6" contextRef="#ctx0" brushRef="#br1">6010 17996 690 0,'0'0'168'2,"0"0"-31"7,0 0-6-4,0 0-44 1,0 0-21 1,0 0-9 1,-26 12-15 0,-7 13-16-2,-8 7 20 3,-4 0-15-2,-3 11-9 2,1-7 0-4,2 1-12 4,8-3-6-1,5-4-4 0,12-13 0 2,7-2 0-4,10-10-21 2,3-5-42-2,0 0-52 5,0 0-31-6,13-22-7 2,0 7-123 0,-5 2-275 0</inkml:trace>
    </iact:actionData>
  </iact:action>
  <iact:action type="add" startTime="22621">
    <iact:property name="dataType"/>
    <iact:actionData xml:id="d7">
      <inkml:trace xmlns:inkml="http://www.w3.org/2003/InkML" xml:id="stk7" contextRef="#ctx0" brushRef="#br1">5710 17960 342 0,'0'0'499'1,"0"0"-357"3,0 0 0 3,0 0-35-1,0 0-38 4,0 0-5-3,0 0-12 2,144 124-14-1,-124-89-18-1,0-1-10 1,-1-3-5 0,-7-8-5 2,-2-2-2-6,-3-16-26 3,6-3-25 1,3-2-64-1,-1 0-51 1,-7 0-76 1,-5-2-250-3</inkml:trace>
    </iact:actionData>
  </iact:action>
  <iact:action type="add" startTime="23005">
    <iact:property name="dataType"/>
    <iact:actionData xml:id="d8">
      <inkml:trace xmlns:inkml="http://www.w3.org/2003/InkML" xml:id="stk8" contextRef="#ctx0" brushRef="#br1">7063 17621 270 0,'0'0'497'3,"0"0"-383"4,0 0 43 1,0 0-83-2,0 0-20 2,0 0 6 0,18 199 2 3,-41-115-1-6,4 0-14 4,2 0-8-1,1-5-19 0,7-9-3-1,-5-2-10-1,9-9-7 3,-2-7-1-5,4-12-12 8,0-15-36-6,3-18-56 1,0-7-14-1,0 0-86 1,0-20-136 3,0-5-33-2</inkml:trace>
    </iact:actionData>
  </iact:action>
  <iact:action type="add" startTime="23263">
    <iact:property name="dataType"/>
    <iact:actionData xml:id="d9">
      <inkml:trace xmlns:inkml="http://www.w3.org/2003/InkML" xml:id="stk9" contextRef="#ctx0" brushRef="#br1">7025 18221 432 0,'0'0'239'2,"0"0"-54"3,0 0-55 2,0 0-61 1,0 0-37 0,0 0 3-2,-35-8 8 2,8 8-16 0,-1 0 0 1,-1 0 0-4,-9 0 2 3,4 0-10 0,-3 0 2-1,-6 0-1 0,-9 2-2 2,4 4-4-1,-9-6 3-2,6 0-5 1,14 0 2 2,3 0-3-2,16 0 1 4,5 0 7-7,5 0 1 3,8 0 1 3,0 0 5-6,0 0 3 4,0 0-13 1,10 0-7-2,17-14 7 0,9-22-3 1,1-4-6 0,1-2-3 2,-2 1 3-3,4-4-7-2,-10 2 0 4,-7 4-3-1,-3-1-1-3,-8 7-20 2,0 8-73 2,-11 5-67-1,-1 20-43-2,0 0-225 3</inkml:trace>
    </iact:actionData>
  </iact:action>
  <iact:action type="add" startTime="24193">
    <iact:property name="dataType"/>
    <iact:actionData xml:id="d10">
      <inkml:trace xmlns:inkml="http://www.w3.org/2003/InkML" xml:id="stk10" contextRef="#ctx0" brushRef="#br1">7999 18482 513 0,'0'0'250'3,"0"0"-39"1,0 0-51 4,0 0-46 0,0 0-21-3,0 0-1 3,0 0-18 0,10 20-28 0,-10-20-21-1,0-20-15 0,6-35 1 1,5-26 29 0,5-7-14-2,2-11-5 2,1 10-4 0,-5 2-11 1,-1 13-4-2,3 15 0 4,-4 17-1-8,-2 18-1 8,-3 9 3-7,8 4-2 4,-1 5 1-1,6 6 2 3,4 0 2-4,12 0 1 1,4 0-2 1,7 11-4 2,-4 19 2-3,-1 5-2-1,-3 7 2 4,-7-3-2-4,-10 3 0 2,-6-5 2-2,-13-5 0 2,-3-4-2 0,0-4-1-2,-6 1-2 1,-32-3-5 2,-15 5-1 0,-7-2 6-1,1-8-1-2,5 2 1 2,14-5 2-1,9 0 0 1,15 3 1-3,8-11 0 5,8 0 2-4,0 2 1 3,0 9 9-4,4 8 23 4,29 7-9-2,2 13 2-1,10-6-7 1,-4 8-4 2,-4-8-6-1,-6-1-3-2,-5-14-3 2,-9-7-3 0,-4-9-3 2,-5-1-2-6,-6-7-8 4,1 0-38-1,8 0-61 1,4 0-62-2,0-32-54 3,-9 12-50-1,1 1-268 1</inkml:trace>
    </iact:actionData>
  </iact:action>
  <iact:action type="add" startTime="24874">
    <iact:property name="dataType"/>
    <iact:actionData xml:id="d11">
      <inkml:trace xmlns:inkml="http://www.w3.org/2003/InkML" xml:id="stk11" contextRef="#ctx0" brushRef="#br1">8845 18509 788 0,'0'0'212'2,"0"0"-39"4,0 0-74 2,0 0-57-1,0 0-36 1,0 0-6-2,0 0-23 3,28 111-58-2,-28-111-87 2,0-5-224-4,0-20 139 3</inkml:trace>
    </iact:actionData>
  </iact:action>
  <iact:action type="add" startTime="24993">
    <iact:property name="dataType"/>
    <iact:actionData xml:id="d12">
      <inkml:trace xmlns:inkml="http://www.w3.org/2003/InkML" xml:id="stk12" contextRef="#ctx0" brushRef="#br1">8845 18509 291 0,'57'-190'222'2,"-50"180"-22"4,-2 4-54 3,0-3-26-2,-2 9-54 1,-3-2-31-1,0 2-21 0,3-3-10 1,-1 3-1-1,1 0-3 0,7-5-16 1,3 5-60 0,-7 0-99 3,2 0-128-7</inkml:trace>
    </iact:actionData>
  </iact:action>
  <iact:action type="add" startTime="25410">
    <iact:property name="dataType"/>
    <iact:actionData xml:id="d13">
      <inkml:trace xmlns:inkml="http://www.w3.org/2003/InkML" xml:id="stk13" contextRef="#ctx0" brushRef="#br1">9388 18303 286 0,'0'0'316'6,"0"0"-172"-1,0 0-21 5,0 0-38-4,0 0-46 3,0 0 32-4,-67 6-1 3,34 4-21 0,1 5-11 0,0-1-2-2,9 8-4 2,-1 3 7 1,10 1 7-2,1 5 4 1,7-1-9 0,6 2-4-2,0-7-9 3,0-1-13-4,3-3-15 3,24-2-3 0,5-12 3 0,9 3-4-2,2-10-12 2,1 0-28 1,-2 0-38-2,0 0-62 0,-4-5-33 7,-32-7-123-11</inkml:trace>
    </iact:actionData>
  </iact:action>
  <iact:action type="add" startTime="25845">
    <iact:property name="dataType"/>
    <iact:actionData xml:id="d14">
      <inkml:trace xmlns:inkml="http://www.w3.org/2003/InkML" xml:id="stk14" contextRef="#ctx0" brushRef="#br1">9938 18237 533 0,'0'0'91'4,"0"0"68"4,0 0-31 0,0 0-36-2,0 0-8 3,0 0 2-2,-156 60-11 1,130-23-16-1,11-6 0 0,1 4-15 1,12 5-8 0,2-8-11-2,0 5-8 2,0-7-7 0,0-6-10 0,25-3-8-2,7-10-4 3,0-3-5-2,11-8-22 2,-2 0-50-4,-1 0-52 3,-28-8-68 0,-5-3-177 0</inkml:trace>
    </iact:actionData>
  </iact:action>
  <iact:action type="add" startTime="26152">
    <iact:property name="dataType"/>
    <iact:actionData xml:id="d15">
      <inkml:trace xmlns:inkml="http://www.w3.org/2003/InkML" xml:id="stk15" contextRef="#ctx0" brushRef="#br1">10215 18391 843 0,'0'0'209'5,"0"0"-86"3,0 0-55-2,0 0-59 2,0 0-9 0,23 154-26 0,-23-141-59-2,0-13-118 2,0 0-275 0</inkml:trace>
    </iact:actionData>
  </iact:action>
  <iact:action type="add" startTime="26312">
    <iact:property name="dataType"/>
    <iact:actionData xml:id="d16">
      <inkml:trace xmlns:inkml="http://www.w3.org/2003/InkML" xml:id="stk16" contextRef="#ctx0" brushRef="#br1">10247 18089 484 0,'0'0'154'3,"0"0"10"4,0 0-88 0,0 0-72 2,0 0-4-2,0 0-66 0,12-48-244 1</inkml:trace>
    </iact:actionData>
  </iact:action>
  <iact:action type="add" startTime="26612">
    <iact:property name="dataType"/>
    <iact:actionData xml:id="d17">
      <inkml:trace xmlns:inkml="http://www.w3.org/2003/InkML" xml:id="stk17" contextRef="#ctx0" brushRef="#br1">11240 17909 541 0,'0'0'206'5,"0"0"-48"0,0 0-10 2,0 0-60 1,0 0-3 0,0 0-52-2,32 111-2 2,-32-42 5 0,0 18 27 0,0 1-24-2,-3 7-9 2,-7-7-11 0,3-19-12 1,-2-12-3-3,6-15-4 2,-1-17-6-1,1-14-38 1,3-11-55-2,0-6-39 2,0-24-140 0,3-7-102 0</inkml:trace>
    </iact:actionData>
  </iact:action>
  <iact:action type="add" startTime="26880">
    <iact:property name="dataType"/>
    <iact:actionData xml:id="d18">
      <inkml:trace xmlns:inkml="http://www.w3.org/2003/InkML" xml:id="stk18" contextRef="#ctx0" brushRef="#br1">11653 17870 605 0,'0'0'322'5,"0"0"-213"1,0 0 26 2,-236 5-30 0,111-5-62 0,1 0-20-2,11 0-19 2,17 0-1 0,18-5-3 0,24 0-9-2,24-2-42 2,16 7-55 0,14 0-71 0,0 0-63-1,27 0-474 0</inkml:trace>
    </iact:actionData>
  </iact:action>
  <iact:action type="add" startTime="27219">
    <iact:property name="dataType"/>
    <iact:actionData xml:id="d19">
      <inkml:trace xmlns:inkml="http://www.w3.org/2003/InkML" xml:id="stk19" contextRef="#ctx0" brushRef="#br1">11714 18570 391 0,'0'0'339'4,"0"0"-161"3,0 0-47 1,0 0-44-1,168-12-43-1,-134-18-29 2,-8-6-9 0,-9-4-6 0,-11 3-1-2,-6-2 1 2,0 9-6 0,-10 6-13 0,-27 16-6-2,-3 3 3 3,-4 5 21-2,-3 5 1 1,5 27 19-2,7 13 9 2,6-4 12 0,8 9 1 1,14 1 14-3,7 0-23 7,0-12 2-7,0 3-10-1,20-11-10 3,17-6-14-2,6-13-7 2,5-9-39 1,6-3-22-2,-1 0-54 1,-34-8-55 0,-7-11-225-1</inkml:trace>
    </iact:actionData>
  </iact:action>
  <iact:action type="add" startTime="27594">
    <iact:property name="dataType"/>
    <iact:actionData xml:id="d20">
      <inkml:trace xmlns:inkml="http://www.w3.org/2003/InkML" xml:id="stk20" contextRef="#ctx0" brushRef="#br1">12113 18696 458 0,'0'0'152'3,"0"0"-2"5,0 0-19-1,71-142-59 1,-51 97-30-1,-1 8-7 1,-2 12-4-2,-4 8 2 3,-3 14 4-2,3 3 20 1,3 0 0-1,5 0-34 1,-4 13-14 0,6 12-9-1,-4 12-1-1,-1-6-8 2,2 6-11 0,-6-4-5 0,2-9-23-1,0-6-48 0,-16-18-67 1,5 0-166 0</inkml:trace>
    </iact:actionData>
  </iact:action>
  <iact:action type="add" startTime="27928">
    <iact:property name="dataType"/>
    <iact:actionData xml:id="d21">
      <inkml:trace xmlns:inkml="http://www.w3.org/2003/InkML" xml:id="stk21" contextRef="#ctx0" brushRef="#br1">12862 18207 292 0,'0'0'215'3,"0"0"-138"5,0 0 6-5,0 0-2 5,0 0-53-1,0 0 4 1,-171 30 13-2,158-9 1 3,6-7 7-1,7 6-2 0,0 7-10-3,0 0 1 3,7 5-5 0,16 5-2 0,0 0-6-2,2-4-1 2,-3 4-4 0,-11-5-4 0,2-8-1-2,-10 1-13 3,-3-1 3-2,0 0-9 1,-4-10-2-2,-28 0 1 11,-6-8 0-16,-4-6-30 8,10 0-47-4,-1-8-67 3,29-18-93 0,-1 9-164-1</inkml:trace>
    </iact:actionData>
  </iact:action>
  <iact:action type="add" startTime="28334">
    <iact:property name="dataType"/>
    <iact:actionData xml:id="d22">
      <inkml:trace xmlns:inkml="http://www.w3.org/2003/InkML" xml:id="stk22" contextRef="#ctx0" brushRef="#br1">13377 18365 492 0,'0'0'81'6,"0"0"76"1,0 0-44 1,-161 35-70-2,122-5 19 3,14-8-3-3,9 3-2 3,7-5 8-3,9-1-3 2,0 4-20 0,0 1-2 0,3-3-24-1,23-7-10 0,-2-2-4 2,0-7-2-2,-1-5-1-1,-2 0-5 2,2 0-10 1,-6-31-26-2,-1-14-3-1,-4-17-23 2,-11 6-4 0,-1 8-54 0,0 34-191-2,0 14-278 3</inkml:trace>
    </iact:actionData>
  </iact:action>
  <iact:action type="add" startTime="28691">
    <iact:property name="dataType"/>
    <iact:actionData xml:id="d23">
      <inkml:trace xmlns:inkml="http://www.w3.org/2003/InkML" xml:id="stk23" contextRef="#ctx0" brushRef="#br1">13498 18760 557 0,'0'0'168'3,"0"0"11"2,0 0-48 3,0 0-37 0,31-157-11-2,-20 138-18 3,-2 2-19-1,0 8 1-1,2 5-4-1,5-5-14 2,5 3-19 0,8 0-9 0,5 6-1-2,11 0-17 2,6 0-74 1,-33 0-90-1,8 0-215-3</inkml:trace>
    </iact:actionData>
  </iact:action>
  <iact:action type="add" startTime="33797">
    <iact:property name="dataType"/>
    <iact:actionData xml:id="d24">
      <inkml:trace xmlns:inkml="http://www.w3.org/2003/InkML" xml:id="stk24" contextRef="#ctx0" brushRef="#br1">17570 12994 366 0,'0'0'518'4,"0"0"-403"6,0 0 30-7,0 0-69 4,0 0-30 1,0 0-9 0,0 0 17-2,23 183 5 2,-23-102-4 0,0 9 1 2,0 12-4-6,0 2-14 4,0-3-9 1,-3-11-11-1,1-17-3-3,-4-23-12 3,4-18-3 0,2-18-3 0,0-11-13-2,0-3-26 2,0 0-40 0,0 0-15 0,0-15-19-2,8-14-24 3,9-6-40-2,-7 17-110 2,-4 1-245-4</inkml:trace>
    </iact:actionData>
  </iact:action>
  <iact:action type="add" startTime="34224">
    <iact:property name="dataType"/>
    <iact:actionData xml:id="d25">
      <inkml:trace xmlns:inkml="http://www.w3.org/2003/InkML" xml:id="stk25" contextRef="#ctx0" brushRef="#br1">18265 13103 519 0,'0'0'112'5,"0"0"1"4,0 0 1-4,0 0-39 1,0 0-13 2,0 0-11-2,-179 37-5 2,128 8 2 0,12 9-6 0,3 8 5-2,11 9-10 2,12-5 7 0,11-1-1 0,2-1-8-1,0-10-14 0,39-9-7 1,4-9 5 0,8-16-10-2,-3-8-7 2,1-12 1 1,0-4-3 1,5-43-1-7,-6-27-1 6,1-18 1 0,-17-12 1-2,-9 6-1 0,-14 11-1 1,-9 23 1 0,0 21-11 0,0 12-36-2,-34 8-79 2,-6 12-28 0,17 11-94-1,2 0-492 1</inkml:trace>
    </iact:actionData>
  </iact:action>
  <iact:action type="add" startTime="34994">
    <iact:property name="dataType"/>
    <iact:actionData xml:id="d26">
      <inkml:trace xmlns:inkml="http://www.w3.org/2003/InkML" xml:id="stk26" contextRef="#ctx0" brushRef="#br1">17480 14921 809 0,'0'0'270'5,"0"0"-106"3,0 0-9-2,0 0-94 3,0 0-41-2,0 0-20 1,31 173-3-2,-31-149-14 2,0 2-49 1,0-12-99-2,0-14-103-1,0 0-573 2</inkml:trace>
    </iact:actionData>
  </iact:action>
  <iact:action type="add" startTime="35177">
    <iact:property name="dataType"/>
    <iact:actionData xml:id="d27">
      <inkml:trace xmlns:inkml="http://www.w3.org/2003/InkML" xml:id="stk27" contextRef="#ctx0" brushRef="#br1">17559 14521 557 0,'0'0'163'2,"0"0"-33"8,0 0-30-5,0 0-67 3,0 0-26 0,0 0-7-1,18-88-38 0,-18 88-94 0,0 0-163 3</inkml:trace>
    </iact:actionData>
  </iact:action>
  <iact:action type="add" startTime="35418">
    <iact:property name="dataType"/>
    <iact:actionData xml:id="d28">
      <inkml:trace xmlns:inkml="http://www.w3.org/2003/InkML" xml:id="stk28" contextRef="#ctx0" brushRef="#br1">17695 15223 412 0,'0'0'250'2,"0"0"-121"5,0 0-51-1,0 0-39 2,0 0 10 0,0 0-4 0,107-70 8-2,-90 41-11 3,-1 10 0-1,-5 5-8-1,2 7 2-1,-9 7-13 2,5 0 8 1,-2 0 20-2,6 15-8-1,-1 22-43 2,-1 2-7 1,2-4-7-2,-8-11-17-1,5-8 3 2,-7-7-37 1,7-9-26-2,-3 0-72-1,-1 0-112 2,1 0-266 0</inkml:trace>
    </iact:actionData>
  </iact:action>
  <iact:action type="add" startTime="35853">
    <iact:property name="dataType"/>
    <iact:actionData xml:id="d29">
      <inkml:trace xmlns:inkml="http://www.w3.org/2003/InkML" xml:id="stk29" contextRef="#ctx0" brushRef="#br1">18324 14925 343 0,'0'0'150'2,"0"0"-40"4,0 0-24 2,0 0-32 0,0 0 17-1,0 0-11 0,-19-39 20 2,-16 39-36-1,2 0 13-3,-3 0-6 5,4 18-10-3,3 16 0 3,6 4-4-6,7 3-9 4,8 2-2 0,4-4-11 0,4-7-7-1,0-5-5 0,7-10-3 4,21-8 0-6,4-9-5 2,5 0-7 0,7-26 2 2,-8-27 0-2,3-20 2 0,-11-21 1 2,-3-14-1-2,-8-11-3 1,-1 4 3-3,-5 17 4 6,-9 28 3-6,-2 28-4 5,0 22 1-6,0 20 4 3,0 0 1 1,0 44 37 0,0 33-34 0,-6 24 10-2,-3 8 0 2,4 12 0 0,-4-11-7 0,0-15-4-1,3-19-3 2,1-22-1-2,0-14-18-1,5-18-12 2,0-12-61 0,0-10-71-1,0 0-105 0,0-2-344 1</inkml:trace>
    </iact:actionData>
  </iact:action>
  <iact:action type="add" startTime="36347">
    <iact:property name="dataType"/>
    <iact:actionData xml:id="d30">
      <inkml:trace xmlns:inkml="http://www.w3.org/2003/InkML" xml:id="stk30" contextRef="#ctx0" brushRef="#br1">18623 15084 483 0,'0'0'200'6,"0"0"-75"-1,0 0-56 1,0 0-55 1,163-98-12 1,-154 54-2 0,-9 1-2-2,0 7-5 2,0 10-8 1,-16 11 13-2,-7 11 2 0,-6 4 11 0,-3 0 49 2,3 29 4-2,9 15 9-1,5 13-3 3,5 1-18-2,7-7 2 1,3 0-8-2,0-10-9 10,0-6-13-16,20-7-14 10,5-10-10-5,7-2-12 4,7-12-16-2,-7-4-46 2,1 0-60-4,-28 0-66 3,-2 0-147-1</inkml:trace>
    </iact:actionData>
  </iact:action>
  <iact:action type="add" startTime="36726">
    <iact:property name="dataType"/>
    <iact:actionData xml:id="d31">
      <inkml:trace xmlns:inkml="http://www.w3.org/2003/InkML" xml:id="stk31" contextRef="#ctx0" brushRef="#br1">18933 15555 340 0,'0'0'156'5,"0"0"-19"3,43-186-36 0,-31 104-37-2,1-10-9 2,1-7-12 0,-2-2-24 0,4 0 3-2,-2 20-15 2,2 17 8 0,-1 21-13 0,-2 17 15-3,3 7 12 4,-5 5-6-1,5 6-7 0,5 2-8-3,-2 3-2 5,-2 3 5-3,-1 0 13 1,-5 17-4-1,1 16 8 0,-8 10-20 1,1 0-4 0,-5 1 1-2,0 0-2 2,0 1-3 0,-8 4 0 4,-12-12 0-10,-3-5-2 7,3-6-3-1,-2-9-26 0,3-10-63-3,10-7-102 3,8 0-190 0</inkml:trace>
    </iact:actionData>
  </iact:action>
  <iact:action type="add" startTime="37095">
    <iact:property name="dataType"/>
    <iact:actionData xml:id="d32">
      <inkml:trace xmlns:inkml="http://www.w3.org/2003/InkML" xml:id="stk32" contextRef="#ctx0" brushRef="#br1">19353 15091 504 0,'0'0'174'5,"0"0"-67"2,0 0-34-1,170-31-59 2,-138-12-14 0,-9-9 0 0,-6-5 0-2,-7 6-2 2,-5 12-3 1,-5 17 0-2,0 11 0 0,0 7 5 1,0 4 9 0,-8 0 39-1,-12 17 1-1,3 15-11 3,2 7-12-2,8 8-12 1,0 7 6-2,7 6 2 3,0-3-5 3,0-3-2-7,0-17-14 1,0-15-1 2,14-7-1 0,11-15-31-1,2 0-54 0,7-12-43 2,-21-11-111-3,-3 10-321 2</inkml:trace>
    </iact:actionData>
  </iact:action>
  <iact:action type="add" startTime="37432">
    <iact:property name="dataType"/>
    <iact:actionData xml:id="d33">
      <inkml:trace xmlns:inkml="http://www.w3.org/2003/InkML" xml:id="stk33" contextRef="#ctx0" brushRef="#br1">19762 15175 590 0,'0'0'152'7,"0"0"-15"-2,0 0-30 2,0 0-53 1,0 0-1 0,0 0-3-1,98-128-4 0,-85 121-2 2,-2 7-1-2,-7 0 3-1,8 0-20 2,-8 0-9 0,3 26-17 0,-1-1-4-2,-3 2-8 3,1-1-20-2,-1-9 3 1,0-6-24-2,4-5-21 2,1-6-49 0,7 0-31 0,-7 0-115-1,5-9-151 0</inkml:trace>
    </iact:actionData>
  </iact:action>
  <iact:action type="add" startTime="37702">
    <iact:property name="dataType"/>
    <iact:actionData xml:id="d34">
      <inkml:trace xmlns:inkml="http://www.w3.org/2003/InkML" xml:id="stk34" contextRef="#ctx0" brushRef="#br1">20245 14850 291 0,'0'0'185'5,"0"0"-91"0,0 0 55 4,0 0-34-1,0 0-12 0,0 0-19-2,-57-54-30 2,34 54 5 0,3 2-21 1,4 13 2-3,1 7 0 1,5 10-8 3,6 0 7-4,-4 5-12 0,8-3-15 2,0-9-8 1,0-11-4-2,12-14-8-1,16 0-19 2,5-36-3 0,3-38 12 1,0-23 5-4,-4-11 1 3,-3 0 2 8,-9 9 6-13,-5 22 4 3,-9 28-1 2,1 23 0-1,-7 15 2 1,0 11-1-2,0 0 7 1,0 45 12 2,0 26 5-2,-20 18-3-1,7 9 2 3,5 3-12-2,-2 3-4 1,5-11-5-2,-3-12-2 3,4-13-1-2,-5-24-4 2,5-14-38-4,1-17-40 2,3-13-46 1,0 0-198 0,0-12-165-2</inkml:trace>
    </iact:actionData>
  </iact:action>
  <iact:action type="add" startTime="38155">
    <iact:property name="dataType"/>
    <iact:actionData xml:id="d35">
      <inkml:trace xmlns:inkml="http://www.w3.org/2003/InkML" xml:id="stk35" contextRef="#ctx0" brushRef="#br1">20439 15049 417 0,'0'0'237'6,"0"0"-100"-2,0 0-45 3,0 0-40 0,166-107-33 1,-144 59-8-2,-3 6-3 2,-6 5-5 0,-10 12-2 0,-2 6-1-1,-1 6-7 0,0 13 7 1,0 0 2 1,-1 0 12-3,-15 13 28 2,3 18-6 0,3 7 10 0,1 8-28-3,2-1-15 5,5 0 1-3,2-6-4 2,0-7-1 8,0-8-4-17,0-11-35 7,0-13-12 5,18 0-22-10,5 0-9 5,-3 0 36 2,1-22 6 4,-4 9 28-12,-1-6 13 6,0 2 1 1,3 7 15 2,-3-1 30-7,-3 5 19 5,-2 6 25 4,1 0-14-8,1 0-20 3,-1 0-10 1,1 0-21 0,1 0 11 0,-2 12-30 0,-2 11-6-2,-3 5-10 3,5 2-12 3,-11 2-11-11,2-7-18 6,1-8-22 4,-4-12-18-4,0-5-104-1,3 0-173 1</inkml:trace>
    </iact:actionData>
  </iact:action>
  <iact:action type="add" startTime="38666">
    <iact:property name="dataType"/>
    <iact:actionData xml:id="d36">
      <inkml:trace xmlns:inkml="http://www.w3.org/2003/InkML" xml:id="stk36" contextRef="#ctx0" brushRef="#br1">21124 13919 373 0,'0'0'130'2,"0"0"108"3,0 0-107 3,0 0-41 0,0 0-30 0,0 0-6-2,2 163-15 2,-4-62-5 0,0 6 6-2,-3-1-9 2,5 2-2 0,0-16 2 0,0-4-21 1,0-16-6-4,0-10-4 3,0-11-2 0,-6-21-9-1,3-15-48 0,3-15-59 2,0 0-134-1,0-23-317-3</inkml:trace>
    </iact:actionData>
  </iact:action>
  <iact:action type="add" startTime="38903">
    <iact:property name="dataType"/>
    <iact:actionData xml:id="d37">
      <inkml:trace xmlns:inkml="http://www.w3.org/2003/InkML" xml:id="stk37" contextRef="#ctx0" brushRef="#br1">21258 14467 708 0,'0'0'121'5,"0"0"-2"-1,0 0-69 4,0 0-8 2,0 0-21-3,-231-20-10-1,156 26-11 2,4-6-33 0,51 0-129 0,11 0-276-1</inkml:trace>
    </iact:actionData>
  </iact:action>
  <iact:action type="add" startTime="40367">
    <iact:property name="dataType"/>
    <iact:actionData xml:id="d38">
      <inkml:trace xmlns:inkml="http://www.w3.org/2003/InkML" xml:id="stk38" contextRef="#ctx0" brushRef="#br1">21055 13951 13 0,'0'0'310'5,"0"0"-221"2,0 0 14 0,0 0-18 1,0 0-7-2,0 0 5 1,0 0 3-1,40 0-15 2,-34 0-13 0,4 0-11 0,-4 0 5-2,1 0-8 2,-2 2-9 0,6 24-9-2,-2 6-7 3,0 19-4-2,-2 8-1 1,-4 11 2 0,-2 4-5 7,-1-1 1-15,0-1-1 8,0-2 2-2,0 4-3 2,0-1 2 2,0 0-6-4,0-2 1 4,0 1-5-6,0-4 1 6,-1-6-2-4,-5-12 3 0,2-16-3 2,4-12 4 1,-3-10-1-1,3-7-1-1,-3 2-3-1,0-7 0 2,3 0-2 0,0 0-8-1,0-32-4 1,0-30 11 0,0-26 1-1,0-18 1 2,0-9-3-4,0-8 0 4,-9 1-2-2,-2 13 2 2,-1 6 1-4,6 15-4 4,3 20 1-1,1 21 2-2,-3 22 3 2,5 13 0-1,0 7 1 1,0 5 1-1,0 0 2 1,0-2 0-2,0 2 3 3,0 0 1-3,0 0-2 2,0 15-3-1,0 19 1 2,-3 14 0-1,3 10-1-1,0 11 1 1,0-2-1 0,0 0 4-1,0-7 2 0,0-7-2 1,0 4 1-1,0-8-4 3,3 5-1-5,2-1 1 3,-3-2-2 0,-2-1 2 0,0-4-3-1,0-4 0 0,0-8 1 1,0-12-1-2,0-9 0 0,0 0 0 3,0-9 0-1,0 2-1-3,0 3 1 5,0-3 1 0,0 4-1-6,0 7 2 6,0 1 1-6,0-2-3 5,0-4 0-1,0-7-1-2,0-5-2 1,0 0-15 1,0 0-34 0,0-2-52 0,0-41-38 0,0 15-99-1,-2 2-305 0</inkml:trace>
    </iact:actionData>
  </iact:action>
  <iact:action type="add" startTime="41266">
    <iact:property name="dataType"/>
    <iact:actionData xml:id="d39">
      <inkml:trace xmlns:inkml="http://www.w3.org/2003/InkML" xml:id="stk39" contextRef="#ctx0" brushRef="#br1">21253 14338 95 0,'0'0'481'5,"0"0"-297"1,0 0 0 0,0 0-86 3,0 0-13-2,0 0-30-1,0 0-8 2,77 0 2 0,-77 0-18 0,-27 0 4 0,-23 0 8-2,-2 0 0 2,-7 0-12 1,-2 0-12-4,-6 6-11 3,5 4-5 0,1 2-2 0,10 5-1-2,2 6-4 6,6 1-30-6,14 5-90 2,29-21-40-2,0 2-306 0</inkml:trace>
    </iact:actionData>
  </iact:action>
  <iact:action type="add" startTime="42224">
    <iact:property name="dataType"/>
    <iact:actionData xml:id="d40">
      <inkml:trace xmlns:inkml="http://www.w3.org/2003/InkML" xml:id="stk40" contextRef="#ctx0" brushRef="#br1">17390 16609 653 0,'0'0'244'6,"0"0"-82"-1,0 0-27 3,0 0-51 0,0 0-10 0,0 0-19-2,0 0-19 2,63 2-13 0,-39-26-8 0,-6-6-10-3,1-9-4 4,-2-6-1-1,-10 3-1 0,-4-8 0-1,-3 11-3 0,0 7 0 2,0 10-17-1,-7 10-7-3,-22 12-3 3,-1 0-2 1,-5 5 33-2,4 39 1 1,2 6 10-2,6 12 8 2,7-4 8 0,2 2-4-2,8-9-4 2,6-13 9 0,0-1-3 11,0-11 2-17,0-4-3 2,25-2-19 3,6 0-5 0,3-12-4 0,-4 1-17 0,4-1-19 1,-4-3-24 0,-4-2-74-2,2 1 4 3,-23-4-120-1,-2 0-380 0</inkml:trace>
    </iact:actionData>
  </iact:action>
  <iact:action type="add" startTime="42744">
    <iact:property name="dataType"/>
    <iact:actionData xml:id="d41">
      <inkml:trace xmlns:inkml="http://www.w3.org/2003/InkML" xml:id="stk41" contextRef="#ctx0" brushRef="#br1">17918 15873 726 0,'0'0'177'4,"0"0"-29"0,0 0-62 5,4 171-27-1,-4-97 13-2,-10 14-15 2,-3 7 2 1,0 2-1-2,3 0-22-1,3-3-19 2,-3-16-6 1,2-12-11-2,8-19 0-1,0-8-10 2,0-22-21 1,0-9-54-1,0-8-51-2,0 0-69 1,0-20-229 1</inkml:trace>
    </iact:actionData>
  </iact:action>
  <iact:action type="add" startTime="43006">
    <iact:property name="dataType"/>
    <iact:actionData xml:id="d42">
      <inkml:trace xmlns:inkml="http://www.w3.org/2003/InkML" xml:id="stk42" contextRef="#ctx0" brushRef="#br1">18101 16724 611 0,'0'0'212'7,"0"0"-57"-4,0 0-76 4,0 0-61 1,179-90-13 0,-161 39-5-2,-7 3-2 2,-11 6 2 0,0 3-15 0,0 22-11 0,-16 4 16-2,-7 13 10 3,-3 0 4-2,3 32 28-1,1 17 1 2,-1 7 32 0,7 2 5 0,9 4-5-2,-2-1 3 7,9-4-15-9,0-5-23 5,0-15-11-2,0-5-14 1,12-13-5-1,15-6-17 1,7-8-4-3,9-5-40 3,9 0-68 0,-2-20-9 0,-34-2-92 0,0 7-245-2</inkml:trace>
    </iact:actionData>
  </iact:action>
  <iact:action type="add" startTime="43394">
    <iact:property name="dataType"/>
    <iact:actionData xml:id="d43">
      <inkml:trace xmlns:inkml="http://www.w3.org/2003/InkML" xml:id="stk43" contextRef="#ctx0" brushRef="#br1">18562 16905 297 0,'0'0'263'5,"0"0"-116"0,0 0-24 4,0 0-51-1,0 0-10 0,0 0-22-2,16-10-17 1,-8-29 15 2,8-10-17-1,0-6-3-3,2-7-8 4,5-2-8-1,0-7 6 0,0 9-8-2,-5 12 1 2,-5 21 2 0,-3 22 5 0,-4 0 11-1,-6 7 30 0,0 0 17 2,0 14 5-2,0 28-32 1,0 15-38-2,0 4 3 2,0-9-3 0,0-7 2-2,0-9 0 2,4-18-2 0,2-6 1 0,-5-7-2-2,15-5 0 2,7 0-9 0,8-5-10 0,11-25 1-2,-2-6 0 2,1 4 8 4,-9 7 7-6,-3 11 3 0,-9 6 0 2,-4 8 2 1,-12 0 3-3,-1 0 15-1,-3 22 17 4,0 25-27-1,0 12-10 0,0-2-3-1,0-4 2 1,-3-8-4-1,-7-15 3 2,7-3-21-4,-1-20-25 5,1-1-33-4,3-6-44 4,0 0-157-7,0-8-337 5</inkml:trace>
    </iact:actionData>
  </iact:action>
  <iact:action type="add" startTime="43927">
    <iact:property name="dataType"/>
    <iact:actionData xml:id="d44">
      <inkml:trace xmlns:inkml="http://www.w3.org/2003/InkML" xml:id="stk44" contextRef="#ctx0" brushRef="#br1">19305 16755 458 0,'0'0'190'5,"0"0"-76"2,0 0-27-1,0 0-57 4,0 0-20-5,144-176-5 4,-144 146-5-3,0 6-3 2,0 4-6 1,0 10 2-2,-10 10 7-1,-8 0 7 2,-8 0 31 0,0 23 31 0,6 20 9-2,-3 5-16 3,11-1-24-2,3 4 15 2,2-12-32-3,7-3-9 1,0-5-6 7,0-8-6-11,0-3-1 3,0-6-28 3,0-3-39-2,23-11-45 1,-7 0-146-1,0 0-166 0</inkml:trace>
    </iact:actionData>
  </iact:action>
  <iact:action type="add" startTime="44249">
    <iact:property name="dataType"/>
    <iact:actionData xml:id="d45">
      <inkml:trace xmlns:inkml="http://www.w3.org/2003/InkML" xml:id="stk45" contextRef="#ctx0" brushRef="#br1">19610 16920 411 0,'0'0'265'4,"0"0"-112"5,0 0-30-2,0 0-69-1,0 0 6 2,95-146-22 1,-80 114-15-2,1 5 2-1,-5 10 11 2,5 7 2 1,-3 10 11-2,0 0 2-1,0 0-19 3,-8 0-14-2,4 24-16 1,-8 27-2-2,2 10-16 2,-3-4-14 0,0-1-6 8,0-24-8-15,0-13-11 7,3-19-19-1,10 0-24 0,-6-18-174 1,0-9-95-1</inkml:trace>
    </iact:actionData>
  </iact:action>
  <iact:action type="add" startTime="44578">
    <iact:property name="dataType"/>
    <iact:actionData xml:id="d46">
      <inkml:trace xmlns:inkml="http://www.w3.org/2003/InkML" xml:id="stk46" contextRef="#ctx0" brushRef="#br1">20172 15639 460 0,'0'0'149'4,"0"0"42"5,0 0-50-1,0 0-79-2,0 0-42 2,0 0 5 0,9 168 19 0,-9-74-3-2,-12 9 13 3,1 10-17-2,-2 1-5 2,0 0-10-4,2-15-10 3,-2-11-7 0,5-20-3 0,0-24-2-2,1-17-3 2,6-17-19 0,1-10-41 0,0 0-49-1,0-10-82 0,4-13-205 1</inkml:trace>
    </iact:actionData>
  </iact:action>
  <iact:action type="add" startTime="44842">
    <iact:property name="dataType"/>
    <iact:actionData xml:id="d47">
      <inkml:trace xmlns:inkml="http://www.w3.org/2003/InkML" xml:id="stk47" contextRef="#ctx0" brushRef="#br1">20413 16145 615 0,'0'0'163'3,"0"0"-60"5,0 0-11 0,0 0-39 2,0 0-28-5,-176-15-20 2,127 15-4 1,10 0-2 0,7 5-1-2,0 8-32 2,7 1-61 0,5 3-54 1,20-9-123-4</inkml:trace>
    </iact:actionData>
  </iact:action>
  <iact:action type="add" startTime="45104">
    <iact:property name="dataType"/>
    <iact:actionData xml:id="d48">
      <inkml:trace xmlns:inkml="http://www.w3.org/2003/InkML" xml:id="stk48" contextRef="#ctx0" brushRef="#br1">20663 16456 539 0,'0'0'252'4,"0"0"-82"-1,0 0-80 3,0 0-59-1,0 0-9 4,0 0 11-1,-43 45 1-2,18-33-14 3,9 2 10 0,3 3-5-2,6-4 16 1,7 9 13-2,0 10 6 3,0 1-26-1,0 11-18-3,0-8-4 3,12 9-5 0,8-8-4 1,3-5-1-3,-1 0-2 3,-3-10 1-3,-8-9-1 5,-6-6-1-9,-2-2-8 8,-3 2-18-3,-3 1-41 2,-38-1-52-4,-18-3-10 3,27-4-67 1,0 0-188-1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1T04:29:05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02">
    <iact:property name="dataType"/>
    <iact:actionData xml:id="d0">
      <inkml:trace xmlns:inkml="http://www.w3.org/2003/InkML" xml:id="stk0" contextRef="#ctx0" brushRef="#br0">10098 2388 569 0,'0'0'246'11,"0"0"-121"-10,0 0-17 8,0 0-33-4,0 0-33 2,0 0-7 1,0 0 3 0,13-34 28-2,-13 29-17 2,0-1-5 0,0 3-2 0,0 0-11-2,0 1-11 2,0-3 8 0,-3-2-4 0,-10-1-8-2,-3 0-1 2,4 3 1 0,-1-2-1 0,-3 5-3-2,2 2 10 3,1 0-6-2,-3 0 3 1,1 0 2-3,1 0-3 4,-5 0-4-1,-1 0-4-1,0 0-6 0,-1 0-3 1,-2 10 3 0,-3 4 1 1,3 1-3-4,2 0 3 6,-2-5 3-4,10-1-6 1,-1 0 0-2,4-5-1 1,2 0-1 3,-5 1 0-1,7 1 0-3,-11 5 1 2,4 3 0-1,-6 6 1 0,3 2-1 1,0 0 1 0,-4-2-2 0,8-3 0 0,4-5-1-1,-4-2 1 0,11-5 1 3,-5 2-1-6,2 3 0 6,-5 3 0-4,0 1 0 3,-5 6 2-1,5 2-1-2,0-3 2 3,-2 4-3-5,-1-1 0 7,-1 7 1-7,1-1 1 5,4-1-1-2,-2 2-1 2,-1-7 1-3,4 1 0 4,-3-1 0-5,4 1-1 3,-2 1 1-2,-4 3-1 2,5-5 1 1,-2 4 0 0,5-2 1-2,-4 1 2-1,5 4 3 0,2-1-1 2,1-3 3 0,-4 6-4 1,4 0 5-1,0 3-5 0,0 5 3-2,0-5-5 4,0 3 7-6,0-4-7 4,0 1 1-1,0 2-3 1,4-5 1 1,8-2-1 0,1 1-1-4,3-1 3 2,-5-2-1 1,2 3-2 0,6-3 2-1,-1 1-1-1,8-2 0 2,1-1-1 2,2-5 0-6,0-1 0 4,0-1 1 0,-3-5 1 0,2-2-2 0,-2-5-2 1,-2-4-1-3,11-2-2 2,2 0 3-4,2 0 0 5,1-17 1-1,1-16-1-1,-2-3 1 1,-1-4 1 1,-4-11 0-1,1-2 0 3,-4-3-2-7,1-3 2 3,-5-3 0-1,2 0 0 1,-1-3-1 0,-4-2 1 1,-3 2 0-1,-1 1 0 4,-4-4 0-6,-3 7 0 3,-7 2-1-1,2 8 1 1,-2 2 0 0,1 5 0-3,-4-1 0 4,0 2-1-1,-1 2 1 1,-2-1-1-3,0-1 1 2,0 7-1 1,0 3 0-5,0-4 0 3,0 1-1 2,0-4 2-1,0 3-1 0,-2 4 1 1,-4 4-1-5,-1 7 1 6,-3 5-1-3,6 4 0 0,-11 3-1-1,8 4 0 2,-11 1-2 1,1 5 1-3,-12 0 2 3,-1 0 1-3,-7 0 2 3,3 0 0-2,-7 9-1 2,-4 7 1-2,5 8-1-3,0-2 0 5,6 0 1-1,-4 0 0 2,2 0-2-7,2 1 0 6,4 1 1 0,1-5 0 0,1 7-1-5,1-2 1 5,1 8 0 2,3 3-1-7,5 5 0 3,-1 5 0 2,-1 3 1-3,0-3-1 2,-1 3-1 5,7 0 1-11,-2-3 0 7,0-1 1-1,9 2 1-4,-6-4-1 4,0 2-1 2,3 1 2 1,-3-5-2-9,5 7 1 7,-2-3 1-3,0 5-1 2,0 3 0-3,4-3 0 3,2 2 0 1,4-3 0-1,0 2-1 0,0 7 0-2,0 1 1 2,0 2-1 1,0-5 0 3,10-9 1-9,10-14 1 5,9-5-1-3,2-7-1 2,15-3 0 2,9-6 0 2,12-9-2-7,-1-2 1 4,-5 0 1-1,-4 0-1 1,-6-17-1 4,-5-22-1-10,-3-17 2 6,-1-25-1 2,-4-23 0-5,-7-18 0 2,-5 2 1 0,-9 13-1-1,-2 22 1 2,-1 26 0-2,-5 20-5 1,-5 17-39 1,-4 8-59 0,0 10-65-2,0 4-62 2,0 0-168 0</inkml:trace>
    </iact:actionData>
  </iact:action>
  <iact:action type="add" startTime="5855">
    <iact:property name="dataType"/>
    <iact:actionData xml:id="d1">
      <inkml:trace xmlns:inkml="http://www.w3.org/2003/InkML" xml:id="stk1" contextRef="#ctx0" brushRef="#br0">7945 4035 573 0,'0'0'315'4,"0"0"-191"2,0 0 8 2,0 0-38 0,0 0-46-2,0 0-11 2,0 0 4 0,54-8-14 0,-3-38 9-2,10-12-1 2,11-23-7 0,12-20-10 0,0-12-3-2,-3 12 0 3,-15 19-4-2,-20 25 0 1,-19 22 11-2,-13 15-11 2,-10 8-7 0,-4 7-4 1,0 5 2-3,0 0-2 1,-4 0-2 1,-37 0 2 0,-14 0 1-2,-2 8 1 2,-1 9-2 0,8-3 1 0,6 0 0-2,14-5-1 2,4-4 0 0,10-5 0 1,11 0 0-4,2 0 0 4,3 0 1-2,0 0-1 1,0 0 2-2,0 0-1 2,8 3-1 0,18-3 0 0,3 0 0-2,4 0 0 2,5 0 0 1,2 0-1-2,4 0 1-1,-1-5 0 2,-4-12 1 0,-1 2-1 0,-12 2 0-2,-3 4 0 2,-10 6 1 0,-11 3 0 0,1 0 2-2,1 0 5 3,-1 31 15-2,3 12-21 1,-6 4 0-2,3-8 3 8,1-6-2-10,-1-4-3 3,-2-7 0-1,11 1-8 2,-5 1-50 3,11-6-62-7,-12-18-72 3,7 0-126 2</inkml:trace>
    </iact:actionData>
  </iact:action>
  <iact:action type="add" startTime="6788">
    <iact:property name="dataType"/>
    <iact:actionData xml:id="d2">
      <inkml:trace xmlns:inkml="http://www.w3.org/2003/InkML" xml:id="stk2" contextRef="#ctx0" brushRef="#br0">11594 4123 479 0,'0'0'153'3,"0"0"11"3,0 0-49 1,0 0-37 0,0 0-15-1,0 0 8 2,0 0-7 1,10 11-20 0,-10-11-21-4,-23 0-14 4,-21 0 61-2,-9-23-47 4,-2 1-12-8,-14-12-1 8,1 1-9-5,4-4-1 1,-2-5 2 0,-1-1-1 0,11 2-1 14,1-2-1-17,8 0 0-3,8 11 0 7,9-2 1-2,3 11-1 2,12 6 1 0,0 9 1 1,11 2-1-5,-2 6 0 4,6 0 0-2,0 0 0 3,0 0 1-1,0-3 0 0,0 3 1-1,0 0-1-1,0 0 0 2,0 0 0 1,0 0 1-2,0 0 3-1,-3 0-5 4,2 0 0-2,1 22 2-1,-3 15 16-1,0 0-12 1,-2-5 1 2,5 3-2-1,0-5-1-1,0-3 4 0,0-8 4 2,0-8-1-4,0-7-1 4,0-4-3-3,0 0-7 2,0 0-4-1,0 0-2-1,0 0 1 3,5-12 3 0,2-21 2-2,6-16 1 1,-3-1 1 0,3 2-2-1,-6 0 1-2,5 9-1 4,-3 11 1-2,-3 5-1 0,1 15 0 1,-4-4 5 0,0 7 3-1,2-3 11 4,11 4 6-7,9 4-2 4,7 0-13 1,7 0-5-3,-6 12-1 3,-5 10-3-4,-8 4 0 5,-7-8-2-1,-3 0 1-4,-1-1-19 1,-5-5-58 4,-4-12-83-3,0 0-112 1</inkml:trace>
    </iact:actionData>
  </iact:action>
  <iact:action type="add" startTime="11194">
    <iact:property name="dataType"/>
    <iact:actionData xml:id="d3">
      <inkml:trace xmlns:inkml="http://www.w3.org/2003/InkML" xml:id="stk3" contextRef="#ctx0" brushRef="#br0">2591 9404 600 0,'0'0'197'5,"0"0"-117"1,0 0-24 2,0 0 0-2,0 0-17 2,0 0 40 0,0 0-49 0,0 0 20 0,-31-20-5-1,15 20-22 1,-4 0-4 0,0 0 1 0,-3 0 0-2,-2 0-1 2,-4 7 5 0,-2 13-6 1,1 3-1-3,-2 1 3 1,-6 6-6 1,-2 0-5-2,4 4 2 2,-5 0-2 0,3 4 3 7,2 6-2-15,6-3 1 10,4 0-3-4,2 5 1 4,0-4 2-3,1 4-3-1,2-5-6 2,-5 5 1-1,7-6-2 3,1-3 0-6,6 7-1 4,-1-2 1 1,6 0 2-1,5-3 1-2,2 3 0 0,0 0 2 1,0-2 3 0,0-5-8 0,0 2 3 1,0-6-3 0,5-3 1-2,5-2-1 2,0-5 0 0,3-8-1 0,-3 0 0 0,13 0 1-1,5-3-1 0,5-2-2 1,9 1 2-2,-1-6 3 2,7-1-2 0,-2-2 1 0,0 0-1-2,5 0-1 2,-13 0-1 1,-8-2 1-2,2-15-1 0,-4-3 0 2,1-3 0-1,-2-4 1 0,-2-4 0-2,1 1 1 3,-3-7-1 0,3 3 1 0,-1-3 0-5,-3 4-1 3,-4 2 0 4,1 5-1 1,-4 4 3-10,-1-2-3 7,-5 4 1-4,0-7 0 3,1 5-1-1,-3-4 1 1,-1 0 0 3,-2-6-1-6,3-5 0 2,-2-5 1 2,-1-3-1-1,-4-5 0 1,0-6 1-7,0-5-1 9,0 9 1 0,0 4 0-8,0 12 0 4,0 9 0 2,-3 9-1-5,-3 1 1 5,-1 2 0-2,0 1-1-1,-6-4 1 4,3 1 0-3,-5-3 0 0,1 0 0 1,-1 3 0 0,2 3 0 0,3 5-1 1,0 5 1-5,-3 0 0 4,-7 1 0-1,-1 3 1 1,-3 0 0 1,-5 0 0-3,3 0 0 3,5 3 0-4,-3 8 0 2,5-3 0 2,-3 7-1 0,-4 4 1-4,-3 7-1 2,-4 8 2 3,-5 5-1-2,-3 6 2-3,-4 6-1 2,3-1 0 3,0 2-2-3,2 1 1 3,3-1-1-7,3 7 0 8,0-2 3 0,1 2 0-9,7-1 4 7,4-2-1 0,-1 1-3-2,4-7 6 0,6 1-7-2,-1 1 0 3,3-3 5 0,9-7-5 1,2-5 2 0,0-2 1-5,0-5 2 5,10 4 3-3,20-4-5 3,9 1 0 0,2-8 0-5,2-4-5 5,1-4 6-1,-1-8-6 2,11-3 2-6,2-4 1 3,8 0-1 4,3 0-2-7,3-4 0 6,-10-20 0-5,-3-13 0 3,-5-17-2 0,0-18 1 0,-5-16 0-3,-5-15 1 3,-10-2-1 2,-8 7 1-2,-5 11-3-4,-6 15 1 3,-1 3 0 2,-5 10 0-2,-1 7-25 2,-3 3-48-2,1 4-44 2,-4 38-77-1,0 0-95-4</inkml:trace>
    </iact:actionData>
  </iact:action>
  <iact:action type="add" startTime="13792">
    <iact:property name="dataType"/>
    <iact:actionData xml:id="d4">
      <inkml:trace xmlns:inkml="http://www.w3.org/2003/InkML" xml:id="stk4" contextRef="#ctx0" brushRef="#br0">32331 10086 690 0,'0'0'212'4,"194"0"-24"1,-95-4-68 4,6-3-22-4,14-3-18 4,6 0-39-4,-5 2-10 4,-5 2-16-1,-23 3 11 0,-28 3 2-1,-23 0-1 0,-34 0 1 2,-7 0-5-2,0 0-23 0,-45 17-6 0,-48 3-1 1,-37 0 7 0,-24-10 0 8,6-10 0-16,1 0 0 9,16 0-1 0,21 0 2-2,26-6-2 0,30 4-1 1,34 2 1 3,14-2 0-9,6 2 1 5,41 0 17 1,52 0 9 0,31 17-21 0,25 8 3-1,4-6-3 1,-17 1 2 1,-36-12 10-6,-42 1 4 5,-32-4 7 0,-26-2-4 1,0 0-24-3,-30 3-12 3,-63-1-16-2,-32-5 28 7,-24 0 7-13,1-9-4 8,10-19 0-1,27 9-2 0,31 7 1-3,31 4-1 2,33 6-1 1,16 2 1 1,13 0 11-4,59 0 2 4,38 0-2-2,25 2-12 2,-4 12 0-4,-18 2-2 4,-29-1 1-2,-41-6 1 3,-25-1 4-6,-18 6-4 4,-5 9-10 0,-51 5-29 2,-21 8 39-7,-6-10 5 5,2-10-4 2,10-6-1 3,19-10 2-10,19 0-1 3,21 0 0 2,12 0 0-2,0 0 9 0,30 0-3 2,42-10 4 0,35-2-5-1,16 2 0-1,-3 7 2 2,-20 3-3 1,-30 0-2-2,-38 0 8 0,-22 0 4 0,-10 0-15 1,0 5 0 1,-51 25-29-4,-20 0 29 3,-9 0 0 1,8-9 2-2,8-11-4 0,27-10-7 0,16 3-13 1,14-3-45 1,7 0-29-4,0 0 5 4,0 0-72-1,23 0-88 0</inkml:trace>
    </iact:actionData>
  </iact:action>
  <iact:action type="add" startTime="15987">
    <iact:property name="dataType"/>
    <iact:actionData xml:id="d5">
      <inkml:trace xmlns:inkml="http://www.w3.org/2003/InkML" xml:id="stk5" contextRef="#ctx0" brushRef="#br0">5945 13640 545 0,'0'0'182'3,"0"0"-85"3,0 0 8 2,0 0-28-1,0 0-8 1,-171-4-2-1,101 4-18 1,-2 2-2 0,-1 18-1-1,5 5-5 0,0 9-5 0,13 5-1 2,-2 3-4-1,8 3-12-3,6 3-7 4,5 5-3-1,5 6-3 0,-1 5-2 0,7 11-1 11,-2-1 0-14,11 7-1-4,4 1-1 7,2 6 0-3,12 5 0 6,0 2-1-6,0 8 1 3,3-1-1 1,26-7 0-4,-4-13-1 3,5-20 0 0,7-17-2 2,3-17 2-6,17-14-1 6,15-14 0-7,12 0-2 6,16-8 2-1,-1-34-1 2,4-7 2-6,-6-6 1 4,-6-12 3 4,-11-7-3-8,-6-7 0 4,-18-8 0 1,-12-2 0-3,-14 3-1 0,-12 1-1 5,-5 3 0-7,-13 3 2 5,0-1 0 0,0 1 1-5,0 2-2 4,-13 6-1 1,-15 2 2 4,-2 15-3-12,-1 9 2 6,-1 10 0 3,8 7-1 1,1 7 0-9,2 2 1 8,-2 8-1-6,-3 2 1 5,-2 3 1 0,-5 5-3-2,-8 3 3 2,-2 0 1-3,-3 0 0 1,2 3 0 0,-5 11-1 1,4 3 1 3,-9 5 0-9,8 4-1 8,-6 8 3 0,10 1 0-5,0 5 2 2,1 3-3-1,0 2-1 1,5 10 3 7,1 8 3-11,-1 12-2 3,3 4 3 4,2 7 0 5,1 1-1-14,4-2 3 6,6 5-6-2,4-2 3 3,8 1-7 0,8 2 1 1,0-10 3-2,0-3-3 1,35-10 1-3,13-14 14 2,20-16-14 1,16-12 1 2,16-21-1-6,13-5-4 4,5-3 1 1,-7-38 1-1,-5-16 0 0,-16-16 0-3,-12-17-1 3,-18-13 1 0,-12-15-2 2,-15-4-3-6,-14 2-40 5,-19 4-45-1,0 83-115-4,0 7-195 5</inkml:trace>
    </iact:actionData>
  </iact:action>
  <iact:action type="add" startTime="18877">
    <iact:property name="dataType"/>
    <iact:actionData xml:id="d6">
      <inkml:trace xmlns:inkml="http://www.w3.org/2003/InkML" xml:id="stk6" contextRef="#ctx0" brushRef="#br0">10446 12466 623 0,'0'0'127'4,"0"0"-5"-1,0 0-14 6,0 0-18-3,-181-96-13 0,63 94-17 2,-22 2-28 0,-17 6 3 0,-17 42 6-1,-1 23 3 0,2 31-10 1,19 28-2 1,14 21 5-3,20 12-9 1,28 9-8 2,31 2 0 5,50 0-15-13,14-5-4 10,94-15 10-3,56-21-3-4,50-34-3 3,26-45 1 2,9-54-3-2,-4-24-1 0,-33-88-2-1,-33-40 0 3,-42-31-1-1,-43-14-1-1,-53-8 1 1,-30 3-2 1,-13 13 1-3,-45 20-11 3,-14 32-118-5,25 117-98 4,13 20-494 1</inkml:trace>
    </iact:actionData>
  </iact:action>
  <iact:action type="add" startTime="19869">
    <iact:property name="dataType"/>
    <iact:actionData xml:id="d7">
      <inkml:trace xmlns:inkml="http://www.w3.org/2003/InkML" xml:id="stk7" contextRef="#ctx0" brushRef="#br0">14703 13535 488 0,'0'0'81'6,"0"0"64"0,0 0-9 2,0 0-32-2,0 0-42 2,0 0-10 1,0 0-15-4,-120-82-12 3,78 79-11 0,-13 3 11 0,-3 0 0 0,-9 20-10-2,3 17-4 2,-5 0 6 0,0 11 1-1,7 6-9 0,-5 7 5 1,8 8 0 0,4 3 3 0,1 7-5 1,8 5 6-3,-3 2-2 1,8 0-1 0,0 1-5 2,8-5-4-2,6-1-4 2,3-3 3-1,11 4-2-1,10-3-3 0,3-2 0 2,9-4 1-2,32-4 4 2,9 1-1 0,14-1-4-4,3-15 2 2,-3-10-3 1,2-19 4 1,-2-11-6 3,6-14 5-10,1 0-2 5,8-19 1 2,0-26-1-1,-2-9-1 0,-2-17 1-3,-10-4 3 1,-5-13-3 5,-8-13-2-7,-7-3 2 4,-9-10 0 3,-9-8 0-5,-6 4 1 2,-8 4-1 1,-6 7 0-5,-7 11 0 3,0 10 0 7,0 9-1-12,-13 12 0 6,-15 9 1-2,-8 10-2 3,-7 16 0-3,-11 12-2 2,-5 9-9 1,-9 9 8 0,4 0 4-3,-6 0-4 0,6 15 5 3,6 10 1-4,2 12 2 2,-1 11 0 1,4 14 0 3,-4 15 4-6,7 11 0 4,-1 11 1 3,0 12-4-10,5 5 3 7,4 8-6-4,13 2 4 2,10 4-2 3,9-4 2-5,10 1-1 3,0-5-1 1,50-23 4 1,14-16-3-5,20-38-3 2,12-27 0 0,4-18-1 3,9-7 0-6,4-61-1 5,0-27 0 0,-10-27-2 4,-19-6-12-12,-19-2-40 9,-24 21-33-6,-41 80-73 4,0 16-259 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1T02:44:43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20">
    <iact:property name="dataType"/>
    <iact:actionData xml:id="d0">
      <inkml:trace xmlns:inkml="http://www.w3.org/2003/InkML" xml:id="stk0" contextRef="#ctx0" brushRef="#br0">32038 1700 151 0,'0'0'255'8,"0"0"-145"-3,0 0 46 2,0 0-24-1,0 0-28 2,0 0-14 0,0 0-12 0,0 0-5-2,-23 6-17 2,26-6-7 1,26 4-11-1,14-1 0-2,12 4-5 5,10-7-10-3,8 0 1-3,8 0-10 2,3 0-3 1,-4 0-2 6,4 0-2-10,-1 0 1 9,-5 0 7-13,2 0-6 10,-6 0-3-7,-8 0-2 6,-1 0 0-1,-12 0-2 0,-1 0 1 1,-12 0-3-1,-9 0 0-2,-11-4 0 3,-14 1 0-5,-2 3 1 3,-4 0-2 2,0 0 0 2,0 0-2-7,0 0-6 4,-10 0 7 1,-36 0 2 1,-18 0 10-6,-17 0-7 6,1 3 2-6,-4 1-4 4,-3-4 2 0,10 0-3-2,-1 0 1 3,10 0 1 0,-5 0-2 0,5 0 1-5,4 0-1 2,11-4 0 5,12-6-1-4,9 1-1-2,3 7 2 3,13-2 3 0,9 4-3 2,7 0-1-6,0 0 1 5,0 0 0-2,0 0 2 1,10 0 3 0,37 0 3 0,29 0-1-1,11 0-6 6,8 0-2-11,2 0 2 6,-6 0 1-2,6 0 3 3,3 0 2-2,0 0 1 0,0 0-3 1,-7-8 0 6,-12-4-4-12,-20 4 2 5,-17 3-2-2,-18-1 6 4,-13 6 3 0,-9 0-1-4,-4 0-1 4,0 0-4-3,0 0-4 1,0 0-2 0,0 0-6 1,-33 0 8 3,-47 0 0-5,-35 0 5 3,-22 0 1-4,-4 0-5 3,5 0 4 1,14 0-3-4,19 0 0 4,9 0 0 0,19 0-1-5,20 0 3 5,8 2-2 0,28-2-2-4,11 0 2 2,8 0-2 2,0 0 1-3,0 0 8 1,37 0-2 1,39 0 0 2,25 0-7-3,11-8 0 3,-4-3-2-7,-7 3 2 6,-20 3 0 1,-26-2 1-4,-16 7-1 2,-23 0 2-2,-15 0-1 1,-1 0-1-1,0 0-6 3,0 0 3-1,-7 0-4 1,-44 0 7-1,-11 0 5-4,-10 12-3 3,15-4-1 3,8-2 0-1,8 2-1-5,14-5 0 3,11-3-5 2,3 0-36-2,10 0-43 0,3 0-32 3,0 11-48-2,0-5-56-1,0 8-369-1</inkml:trace>
    </iact:actionData>
  </iact:action>
  <iact:action type="add" startTime="38964">
    <iact:property name="dataType"/>
    <iact:actionData xml:id="d1">
      <inkml:trace xmlns:inkml="http://www.w3.org/2003/InkML" xml:id="stk1" contextRef="#ctx0" brushRef="#br0">13694 8200 537 0,'0'0'197'4,"0"0"-81"4,0 0 13-2,0 0-41 0,0 0-13 0,0 0-8 4,0 0 0-4,0-8-1 2,0 8-9 0,0 30-6-2,0 19-40 2,0 9-8 0,0-2-3-1,0-5-9 2,0-3-8-2,0-9-21 1,-4-5-22-3,4-11-34 4,0-10-3-2,0-9-31 1,4-4-127 0,8 0-247-1</inkml:trace>
    </iact:actionData>
  </iact:action>
  <iact:action type="add" startTime="39256">
    <iact:property name="dataType"/>
    <iact:actionData xml:id="d2">
      <inkml:trace xmlns:inkml="http://www.w3.org/2003/InkML" xml:id="stk2" contextRef="#ctx0" brushRef="#br0">13943 8190 460 0,'0'0'349'2,"0"0"-238"7,0 0-33-2,19 153-39 1,-19-106-37 0,0 2-2-1,0-4-17 0,0-6-45 2,0-5-56-2,0-28-43-1,0-6-118 0</inkml:trace>
    </iact:actionData>
  </iact:action>
  <iact:action type="add" startTime="39568">
    <iact:property name="dataType"/>
    <iact:actionData xml:id="d3">
      <inkml:trace xmlns:inkml="http://www.w3.org/2003/InkML" xml:id="stk3" contextRef="#ctx0" brushRef="#br0">14738 8346 412 0,'0'0'331'4,"0"0"-214"4,0 0 2 0,0 0-62-1,0 0-29 0,0 0-9 1,40-3-10 0,-40 0-9-2,0-5 1 2,-11-1 15 0,-14 2 3 0,-4 0 10-2,-1 7-10 3,-4 0-15-2,-2 0 2 2,4 0 0-4,5 14-2 3,-1 6 1 0,11 3-3 0,-4 0 5-2,14 5 2 2,-4 2 10 1,6 9-4-2,5 8-2-1,0 0 5 2,0 7-5 3,0 11 10-3,0 13 13 1,8 6-6-6,7 2-6 5,6 4-3 1,-4-9-6-1,6-10-9-2,-7-9-2 1,0-15-4 3,-7-10-1-6,-3-5-9 3,0-10-24 3,-2-11-52-2,-1-7-29-3,1-4-60 3,-4 0-131 0</inkml:trace>
    </iact:actionData>
  </iact:action>
  <iact:action type="add" startTime="40004">
    <iact:property name="dataType"/>
    <iact:actionData xml:id="d4">
      <inkml:trace xmlns:inkml="http://www.w3.org/2003/InkML" xml:id="stk4" contextRef="#ctx0" brushRef="#br0">14699 8987 741 0,'0'0'152'4,"0"0"-19"2,0 0 15 2,-190-17-80 1,119 14-40-2,1 3-18 2,14 0-9-3,8 0-1 5,14 0-48-6,11 0-46 1,23 0-100 4,0 0-259-3</inkml:trace>
    </iact:actionData>
  </iact:action>
  <iact:action type="add" startTime="40369">
    <iact:property name="dataType"/>
    <iact:actionData xml:id="d5">
      <inkml:trace xmlns:inkml="http://www.w3.org/2003/InkML" xml:id="stk5" contextRef="#ctx0" brushRef="#br0">15192 8287 633 0,'0'0'202'6,"0"0"-76"-2,0 0-28 2,4 149-30 2,-4-79-6-2,0 9 8 0,-4 8 1 4,-1 1-26-2,-1-2-4 0,-1-2-15 0,1-10-15-4,2-7-6 5,4-11-5-2,0-11-2-1,0-11-18 3,0-16-39 1,0-18-32-6,17 0-43 4,11-3-49 0,-19-21-174-1</inkml:trace>
    </iact:actionData>
  </iact:action>
  <iact:action type="add" startTime="40673">
    <iact:property name="dataType"/>
    <iact:actionData xml:id="d6">
      <inkml:trace xmlns:inkml="http://www.w3.org/2003/InkML" xml:id="stk6" contextRef="#ctx0" brushRef="#br0">15844 8846 240 0,'0'0'353'3,"0"0"-259"3,0 0-12 2,0 0-31 0,0 0-24-2,0 0 45 3,-54-9-31-2,15 23 19 2,6 7-20-4,2 5 11 3,9-1-16 0,4-1-10 1,10 2 1-4,6-2-9 3,2 0-4 1,0-8-13-2,10-5-4-1,17-7-5 2,7-4 5 0,2 0-4 0,-6 0-1-1,-1-23-9 0,-1-5-6 1,-8 0 16 0,-4 2-11-2,-6 2 3 3,-3 9 4-2,-7 5 7 1,0 6-4-2,0 4 4 3,0 0 5-2,0 0 3 1,0 0 22-2,0 21-6 3,0 9 9-2,0 5 1 2,0 9-21-1,0-7-5-3,0-5-3 4,0-7-8-2,0-7-24 0,0-5-31 0,15-9-87 4,-6-4-142-5,4 0-282 1</inkml:trace>
    </iact:actionData>
  </iact:action>
  <iact:action type="add" startTime="41159">
    <iact:property name="dataType"/>
    <iact:actionData xml:id="d7">
      <inkml:trace xmlns:inkml="http://www.w3.org/2003/InkML" xml:id="stk7" contextRef="#ctx0" brushRef="#br0">16353 8119 518 0,'0'0'187'4,"0"0"-57"3,0 0-30 1,0 0-76 1,0 0 22-3,0 165 11 2,-16-86 1-1,4 3-11 0,-1 6-12 0,3 0 0 2,-3 11-16-2,4 2 0-1,0-2-13 2,4-10-3 0,-6-10-2 0,4-18-1-1,4-13-8 0,0-21-25 1,3-14-29 1,0-13-54-4,0-3-101 4,0-25-219-2</inkml:trace>
    </iact:actionData>
  </iact:action>
  <iact:action type="add" startTime="41422">
    <iact:property name="dataType"/>
    <iact:actionData xml:id="d8">
      <inkml:trace xmlns:inkml="http://www.w3.org/2003/InkML" xml:id="stk8" contextRef="#ctx0" brushRef="#br0">16427 8705 742 0,'0'0'59'3,"0"0"28"5,0 0 27-1,0 0-91 1,-182-17-17-2,133 17-6 3,6 3-15-2,5-3-40 1,31 0-101-2,7 0-163 2</inkml:trace>
    </iact:actionData>
  </iact:action>
  <iact:action type="add" startTime="41736">
    <iact:property name="dataType"/>
    <iact:actionData xml:id="d9">
      <inkml:trace xmlns:inkml="http://www.w3.org/2003/InkML" xml:id="stk9" contextRef="#ctx0" brushRef="#br0">16864 8071 657 0,'0'0'91'5,"0"0"37"2,0 0-24 1,0 0-58 0,0 0-8-2,0 0 1 2,10 126-18-2,-12-84-11 2,-9-3-6 0,6 1-4 0,-3-10-9-2,8-1-16 2,0-16-40 1,0-6-39-2,0-7-100-1,0 0-101 2</inkml:trace>
    </iact:actionData>
  </iact:action>
  <iact:action type="add" startTime="41955">
    <iact:property name="dataType"/>
    <iact:actionData xml:id="d10">
      <inkml:trace xmlns:inkml="http://www.w3.org/2003/InkML" xml:id="stk10" contextRef="#ctx0" brushRef="#br0">16992 8160 506 0,'0'0'27'4,"0"0"32"5,0 0-22-3,13 178-37 1,-13-136-20 0,0-33-121-1,0-4-143 2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2T00:54:12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70">
    <iact:property name="dataType"/>
    <iact:actionData xml:id="d0">
      <inkml:trace xmlns:inkml="http://www.w3.org/2003/InkML" xml:id="stk0" contextRef="#ctx0" brushRef="#br0">6523 1939 100 0,'0'0'210'7,"0"0"-73"0,0 0 22 1,0 0-33-2,0 0-29 2,0 0-8 1,0 0 0-2,-3 8-6-1,3-8-9 2,0 3-1 0,0-3 1 1,0 0-5-4,0 0-17 4,3 7-8-1,31 0-23-1,6-1 6-1,20 0-14 3,11-4 9-2,14-2-6 5,4 0-3-8,8 0 9 4,3 0-10 0,-5 0 13 0,-2 0-13-2,-3 0 9 2,-3 0-19 0,6 0 8 0,-5 0-4-1,9 0-2 0,3 0 3 1,3 3-7 0,5 3 9-3,-10-4-4 4,-5 4-2 2,-9-6-1 1,-14 2 6-10,-8-2-6 4,-14 0-1 1,-8 0 0 1,-6 0 3-3,-16 0-7 5,-9 0 7 0,-6 0 4-5,-3 0-7 1,0 0 3 1,0 0-4 1,-7 4-4 1,-37 4-2-1,-30 5 6-1,-39 4 0 1,-11-5 4-1,-23-1 1-2,-6-5-1 3,2-3 2 0,6-3-2 1,7 0-2-4,2 0 0 5,-5 0 0-4,8 0 7 4,-2 0-1-6,13 0 10 7,14 0-16-4,12 0 11 3,15 0-12-6,17 0-1 2,16 0-2 2,15 0 2 0,17 0 0 2,9 0 2-3,7 0-4 0,0 0 5 16,0 0 0-23,0 0 1 0,17 0 2 4,50 0-3 6,37 0-2-5,25-5 1 5,0-2-1-3,7 7-1 2,-5 0 2-5,-4 0-4 5,-3 0 7-1,-16 0-11 0,-5 0 11-3,-13 0-11 3,-6 7 8 5,-11 0-2-6,-12 3 0-4,-15-5 0 5,-8-3-4 0,-11 1 8-1,-11-3-1-1,-3 3-2 3,-7-3-2-2,-5 0 6 1,-1 2-6-2,0 2 1 3,0-4 0-2,3 0 1 1,-3 0 2-2,0 0-4 2,0 0 5 0,0 0-8 0,-10 5-1-2,-51 3-2 3,-27-1 3-2,-21-2 4 1,6-5 0-2,2 0-2 2,4 0 1 2,4 0-24 0,9 0-60-7,4-14-65 5,64 4-52-1,5 3-151 1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6T02:48:34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5">
    <iact:property name="dataType"/>
    <iact:actionData xml:id="d0">
      <inkml:trace xmlns:inkml="http://www.w3.org/2003/InkML" xml:id="stk0" contextRef="#ctx0" brushRef="#br0">1034 2897 338 0,'0'0'0'4,"0"0"144"-4,0 0-144 0,0 0 170 8,0 0-170-8,0 0 141 7,0 0-141-6,0 0 128 4,0 0-128-4,0 0 110 7,0 0-110-8,0 0 112 8,0 0-112-8,41-20 87 5,-41 20-87-5,2 0 69 11,-2 0-69-10,8 0 84 5,-8 0-84-6,16 0 69 7,-16 0-69-7,27 0 58 5,-27 0-58-5,51-2 12 10,-51 2-12-9,64 0 12 6,-64 0-12-6,82 0 14 6,-82 0-14-7,95 0 22 4,-95 0-22-4,107 0 22 9,-107 0-22-9,123 0 17 10,-123 0-17-10,135 0 9 11,-135 0-9-11,140-12 3 0,-140 12-3 0,144-20 3 9,-144 20-3-9,146-20 0 8,-146 20 0-7,148-19 2 7,-148 19-2-8,138-13 3 7,-138 13-3-7,119-10-2 6,-119 10 2-6,100-5 5 11,-100 5-5-11,69-2 0 5,-69 2 0-5,50 0 1 9,-50 0-1-8,30 0 3 3,-30 0-3-4,16 0 3 8,-16 0-3-8,4 0 0 8,-4 0 0-8,3 0 0 6,-3 0 0-6,0 0-2 8,0 0 2-7,0 0-4 9,0 0 4-9,0 0-12 8,0 0 12-8,-10 0-4 0,10 0 4-1,-54 0-4 7,54 0 4-5,-87 17-2 4,87-17 2-6,-120 17 2 10,120-17-2-10,-155 7 0 3,155-7 0-3,-184 8 4 9,184-8-4-9,-197 5 0 8,197-5 0-8,-197 1 0 9,197-1 0-9,-181 7 1 5,181-7-1-5,-163 5 0 9,163-5 0-9,-145 12 2 9,145-12-2-9,-117 10 0 6,117-10 0-5,-96 14 1 4,96-14-1-5,-71 17 3 8,71-17-3-7,-54 15 2 6,54-15-2-7,-36 11 0 8,36-11 0-8,-20 4 3 5,20-4-3-4,-4 3 1 7,4-3-1-8,-3 0 2 11,3 0-2-11,0 0 1 14,0 0-1-14,0 0 10 0,0 0-10 0,19 0 18 5,-19 0-18-5,84 0 51 9,-84 0-51-9,140-10 4 8,-140 10-4-8,197-28 0 6,-197 28 0-6,229-36 3 7,-229 36-3-6,251-40 1 6,-251 40-1-6,252-34 2 7,-252 34-2-8,224-31 2 6,-224 31-2-6,189-22-1 8,-189 22 1-8,150-21 3 9,-150 21-3-8,113-10-3 4,-113 10 3-5,84-3 0 10,-84 3 0-9,72 0 0 2,-72 0 0-3,48 0 3 8,-48 0-3-8,32 0 3 8,-32 0-3-8,12 0 3 8,-12 0-3-8,0 0 0 6,0 0 0-6,0 0 0 11,0 0 0-10,-5 0-8 6,5 0 8-7,-59 8-6 6,59-8 6-5,-91 20-1 3,91-20 1-4,-134 17 0 12,134-17 0-12,-161 17 1 6,161-17-1-5,-192 11 5 2,192-11-5-2,-202 11 2 7,202-11-2-8,-197 11 0 7,197-11 0-7,-175 5-3 8,175-5 3-8,-144 6 0 7,144-6 0-7,-114 6-1 7,114-6 1-7,-89 6 0 9,89-6 0-9,-52 5-2 7,52-5 2-7,-32 4 2 6,32-4-2-6,-9 0 2 9,9 0-2-9,0 2 0 9,0-2 0-9,0 0 7 9,0 0-7-8,0 2 10 3,0-2-10-3,28 9 24 6,-28-9-24-7,90 11 29 6,-90-11-29-6,135 12 7 8,-135-12-7-8,166 11 0 6,-166-11 0-6,181 6 2 12,-181-6-2-12,187 3 0 4,-187-3 0-4,169 2 0 9,-169-2 0-9,140 3-4 5,-140-3 4-5,100 3 0 9,-100-3 0-9,54 2-1 7,-54-2 1-7,27 4-2 9,-27-4 2-9,9 3 2 6,-9-3-2-6,0 5-3 7,0-5 3-7,-4 12-6 9,4-12 6-9,-73 18-17 7,73-18 17-7,-123 24 0 6,123-24 0-6,-168 22 2 9,168-22-2-9,-190 17 0 10,190-17 0-9,-197 14-3 7,197-14 3-8,-184 4-3 2,184-4 3-2,-154 8-4 8,154-8 4-8,-119 5-1 12,119-5 1-12,-77 2 1 8,77-2-1-4,-39 3 3-4,39-3-3 0,-14 0 0 6,14 0 0-6,0 0 0 12,0 0 0-12,0 0 2 7,0 0-2-7,38 0 16 4,-38 0-16-4,97 0 32 8,-97 0-32-7,146 0 2 5,-146 0-2-5,184 0 2 6,-184 0-2-6,199 0 1 4,-199 0-1-5,194-8 6 8,-194 8-6-7,170-17 1 8,-170 17-1-9,130-15 0 6,-130 15 0-6,81-15-7 6,-81 15 7-6,39-10-1 9,-39 10 1-9,18-2-1 12,-18 2 1-11,0-3-3 3,0 3 3-4,0 0-5 5,0 0 5-5,-50-2-18 7,50 2 18-7,-101-3 0 8,101 3 0-8,-136-4 3 8,136 4-3-8,-145 0 2 6,145 0-2-6,-144 0 0 8,144 0 0-8,-127 0-2 9,127 0 2-9,-110 0-1 7,110 0 1-7,-87 0 0 6,87 0 0-6,-67 7 0 11,67-7 0-10,-35 5 3 4,35-5-3-4,-16 2-2 4,16-2 2-4,0 0 3 5,0 0-3-6,0 0 8 8,0 0-8-8,7 3 17 10,-7-3-17-10,67 9 35 6,-67-9-35-6,97 13 23 6,-97-13-23-6,128 20 1 9,-128-20-1-9,127 10 2 7,-127-10-2-7,129 5 2 9,-129-5-2-9,115 0 0 5,-115 0 0-5,90 0-9 8,-90 0 9-8,63 0-16 9,-63 0 16-9,40 0-40 8,-40 0 40-8,17 0-80 5,-17 0 80-4,10-5-153 7,-10 5 153-8,0-10-273 8,0 10 273-8,0-15-402 7,0 15 402-7</inkml:trace>
    </iact:actionData>
  </iact:action>
  <iact:action type="add" startTime="3120">
    <iact:property name="dataType"/>
    <iact:actionData xml:id="d1">
      <inkml:trace xmlns:inkml="http://www.w3.org/2003/InkML" xml:id="stk1" contextRef="#ctx0" brushRef="#br0">4214 2604 840 0,'0'0'0'3,"0"0"118"1,0 0-118-4,0 0 46 6,0 0-46-6,0 0 76 7,0 0-76-7,0 0 84 8,0 0-84-8,0 0 73 8,0 0-73-8,0 0 61 7,0 0-61-7,0 0 74 7,0 0-74-7,74-2 60 8,-74 2-60-8,33 0 49 9,-33 0-49-9,43-3 62 5,-43 3-62-5,52-5 43 8,-52 5-43-8,59-9 33 8,-59 9-33-8,73-11 36 8,-73 11-36-8,84-17 16 7,-84 17-16-7,84-17 11 7,-84 17-11-7,84-17 5 8,-84 17-5-8,69-13 15 8,-69 13-15-8,53-10 2 10,-53 10-2-10,36-7 15 6,-36 7-15-6,32-10 12 9,-32 10-12-9,20-1 11 5,-20 1-11-5,16-6 1 6,-16 6-1-6,4 0 2 8,-4 0-2-8,0 0 5 8,0 0-5-8,0 0 3 10,0 0-3-10,0 0 0 7,0 0 0-7,0 0 1 9,0 0-1-9,0 0-1 6,0 0 1-5,0 0 0 12,0 0 0-12,0 0 0-1,0 0 0 0,0 0 0 8,0 0 0-7,0 0 0 6,0 0 0-7,0 0 1 9,0 0-1-9,0 0 0 6,0 0 0-6,-8 0 0 6,8 0 0-6,-37 6 0 8,37-6 0-8,-59 18 0 7,59-18 0-6,-65 15 1 4,65-15-1-5,-73 12 2 11,73-12-2-11,-75 10 0 9,75-10 0-8,-77 9-2 5,77-9 2-5,-68 8-9 5,68-8 9-5,-57 5-41 4,57-5 41-5,-39 9-68 6,39-9 68-6,-27 11-116 8,27-11 116-8,0 4-188 5,0-4 188-5,0 5-255 11,0-5 255-11</inkml:trace>
    </iact:actionData>
  </iact:action>
  <iact:action type="add" startTime="3826">
    <iact:property name="dataType"/>
    <iact:actionData xml:id="d2">
      <inkml:trace xmlns:inkml="http://www.w3.org/2003/InkML" xml:id="stk2" contextRef="#ctx0" brushRef="#br0">5884 2564 550 0,'0'0'0'1,"0"0"243"2,0 0-243-3,0 0 99 9,0 0-99-9,0 0 106 8,0 0-106-7,0 0 91 5,0 0-91-5,0 0 82 5,0 0-82-6,0 0 73 8,0 0-73-8,0 0 62 8,0 0-62-8,71 0 30 6,-71 0-30-6,62 0 55 8,-62 0-55-8,69 0 51 7,-69 0-51-6,85 0 28 6,-85 0-28-7,94 0 19 6,-94 0-19-6,99 0 17 9,-99 0-17-9,109 0 17 8,-109 0-17-8,102 0 11 8,-102 0-11-8,98-5 21 5,-98 5-21-5,88-2 6 12,-88 2-6-12,73-3 7 6,-73 3-7-5,57-3 2 4,-57 3-2-5,44 0 3 7,-44 0-3-7,23-4 0 12,-23 4 0-11,16 0 0 7,-16 0 0-7,9 0 0 1,-9 0 0-1,3 0 0 5,-3 0 0-6,0 0 0 8,0 0 0-8,0 0-1 8,0 0 1-8,0 0 0 8,0 0 0-8,0 0-8 5,0 0 8-4,0 0-10 7,0 0 10-8,-31 0-18 8,31 0 18-7,-69 0-1 5,69 0 1-6,-100 17-2 6,100-17 2-6,-122 19 2 8,122-19-2-7,-132 19 0 6,132-19 0-7,-139 17 2 8,139-17-2-8,-125 10 1 6,125-10-1-6,-106 9 1 14,106-9-1-14,-87 7-1 4,87-7 1-4,-63 7 1 8,63-7-1-8,-42 4 0 5,42-4 0-5,-25 0 0 7,25 0 0-7,-7 2 1 8,7-2-1-8,0 0 0 8,0 0 0-8,0 0 0 6,0 0 0-6,0 0 6 10,0 0-6-10,13 0 3 9,-13 0-3-9,50 0 0 8,-50 0 0-8,80 0 0 3,-80 0 0-3,100 0-10 9,-100 0 10-9,106 0-24 7,-106 0 24-7,106 0-51 9,-106 0 51-9,100 0-108 5,-100 0 108-5,87-17-173 8,-87 17 173-8,17-12-246 9,-17 12 246-9,6-13-575 9,-6 13 575-9</inkml:trace>
    </iact:actionData>
  </iact:action>
  <iact:action type="add" startTime="4931">
    <iact:property name="dataType"/>
    <iact:actionData xml:id="d3">
      <inkml:trace xmlns:inkml="http://www.w3.org/2003/InkML" xml:id="stk3" contextRef="#ctx0" brushRef="#br0">10698 2686 233 0,'0'0'0'1,"0"0"390"-1,0 0-390 0,0 0 94 8,0 0-94-8,0 0 114 9,0 0-114-9,0 0 89 8,0 0-89-8,0 0 49 5,0 0-49-4,0 0 56 7,0 0-56-8,80-11 33 8,-80 11-33-8,23 0 28 9,-23 0-28-9,29 0 41 4,-29 0-41-4,32 0 28 10,-32 0-28-10,36 0 28 10,-36 0-28-10,43 0 21 7,-43 0-21-2,50-2 11-3,-50 2-11-1,48 0 8 3,-48 0-8-4,56-4 1 9,-56 4-1-9,61-4 7 6,-61 4-7-6,62-5 1 8,-62 5-1-8,66-4 3 7,-66 4-3-7,59-7 1 11,-59 7-1-11,59-4 2 5,-59 4-2-5,58-4 5 7,-58 4-5-7,57 0 2 7,-57 0-2-7,56 0 1 8,-56 0-1-8,54 0 1 9,-54 0-1-9,51 0 0 6,-51 0 0-6,46 0 1 8,-46 0-1-8,51 0-2 9,-51 0 2-9,52 0 3 7,-52 0-3-7,54 0-1 5,-54 0 1-4,56 0 2 7,-56 0-2-8,58 0 0 8,-58 0 0-8,61 0 0 8,-61 0 0-8,64 0 1 5,-64 0-1-5,67 0-1 8,-67 0 1-8,62 0 0 8,-62 0 0-7,64 0 0 7,-64 0 0-8,55 0 0 7,-55 0 0-7,56 0 3 7,-56 0-3-7,53 0 0 9,-53 0 0-9,53 0 3 6,-53 0-3-6,48 0 1 6,-48 0-1-6,46 0 2 8,-46 0-2-8,54 0 0 11,-54 0 0-11,57 0-1 9,-57 0 1-5,59 0-1-4,-59 0 1 0,65-3 1 7,-65 3-1-6,60-3-1 4,-60 3 1-5,61-6-2 10,-61 6 2-10,59-5-1 4,-59 5 1-4,61-5-8 14,-61 5 8-14,64-6-2 5,-64 6 2-4,63-2-8 2,-63 2 8-3,61 0 0 8,-61 0 0-8,60 0 3 12,-60 0-3-12,56 0 0 6,-56 0 0-6,57 0 0 7,-57 0 0-7,50 5 1 6,-50-5-1-6,54 5-1 7,-54-5 1-6,49 0 0 9,-49 0 0-10,51 0-1 6,-51 0 1-6,49 0-7 5,-49 0 7-5,51 0 0 9,-51 0 0-9,51 0 0 7,-51 0 0-7,46 0 1 9,-46 0-1-9,44 0 0 5,-44 0 0-5,45 0 0 9,-45 0 0-9,55 0-1 8,-55 0 1-8,51 0 1 9,-51 0-1-9,47 0-1 5,-47 0 1-5,47 0-1 8,-47 0 1-8,49-2-1 8,-49 2 1-8,48-6 1 8,-48 6-1-8,53 0 2 5,-53 0-2-5,57 0 9 12,-57 0-9-12,59 0 4 10,-59 0-4-8,61 0 9-2,-61 0-9 0,60 3 10 7,-60-3-10-7,61 8 5 7,-61-8-5-7,63 4 0 10,-63-4 0-10,69 1 1 7,-69-1-1-7,68 0 0 5,-68 0 0-5,68 0-3 9,-68 0 3-9,66 0-2 8,-66 0 2-8,67 0 0 8,-67 0 0-7,51 0 0 4,-51 0 0-5,49-8-8 8,-49 8 8-8,35-19-59 8,-35 19 59-8,33-25-74 9,-33 25 74-9,24-30-95 4,-24 30 95-4,0-10-167 8,0 10 167-8,0-5-366 8,0 5 366-8</inkml:trace>
    </iact:actionData>
  </iact:action>
  <iact:action type="add" startTime="10434">
    <iact:property name="dataType"/>
    <iact:actionData xml:id="d4">
      <inkml:trace xmlns:inkml="http://www.w3.org/2003/InkML" xml:id="stk4" contextRef="#ctx0" brushRef="#br0">4375 8003 494 0,'0'0'0'1,"0"0"341"2,0 0-341-3,0 0 165 8,0 0-165-7,0 0 154 7,0 0-154-8,0 0 121 5,0 0-121-5,0 0 136 8,0 0-136-8,0 0 108 9,0 0-108-9,0 0 97 9,0 0-97-9,20 0 101 11,-20 0-101-11,41 0 60 5,-41 0-60-5,52 0 61 8,-52 0-61-8,61 0 43 4,-61 0-43-4,70 0 31 6,-70 0-31-6,78 0 20 8,-78 0-20-7,77 0 13 6,-77 0-13-6,75 0 5 6,-75 0-5-7,61 0 3 11,-61 0-3-11,41 0 0 5,-41 0 0-5,30 0 0 8,-30 0 0-8,16 0-1 6,-16 0 1-6,13 0-39 6,-13 0 39-5,7 0-89 7,-7 0 89-8,13-8-186 7,-13 8 186-7,0-9-284 10,0 9 284-10,0-8-392 4,0 8 392-4</inkml:trace>
    </iact:actionData>
  </iact:action>
  <iact:action type="add" startTime="11019">
    <iact:property name="dataType"/>
    <iact:actionData xml:id="d5">
      <inkml:trace xmlns:inkml="http://www.w3.org/2003/InkML" xml:id="stk5" contextRef="#ctx0" brushRef="#br0">5861 8244 573 0,'0'0'0'1,"0"0"338"3,0 0-338-3,0 0 163 4,0 0-163-4,0 0 131 8,0 0-131-9,0 0 135 6,0 0-135-5,0 0 117 8,0 0-117-9,0 0 59 4,0 0-59-4,0 0 72 8,0 0-72-8,93-2 74 8,-93 2-74-8,52 0 61 10,-52 0-61-10,65 0 60 7,-65 0-60-7,81 0 40 10,-81 0-40-10,90 0 35 7,-90 0-35-7,102 0 26 5,-102 0-26-5,95-3 19 6,-95 3-19-6,93-2 17 7,-93 2-17-6,72-3 12 6,-72 3-12-6,69-4 10 7,-69 4-10-8,52 0 0 7,-52 0 0-7,43 0 6 7,-43 0-6-6,37-3 0 6,-37 3 0-7,33 0-5 8,-33 0 5-8,20 0-39 6,-20 0 39-6,10 0-103 10,-10 0 103-10,0-5-184 6,0 5 184-6,0-8-263 9,0 8 263-9,-7-9-493 5,7 9 493-5</inkml:trace>
    </iact:actionData>
  </iact:action>
  <iact:action type="add" startTime="13418">
    <iact:property name="dataType"/>
    <iact:actionData xml:id="d6">
      <inkml:trace xmlns:inkml="http://www.w3.org/2003/InkML" xml:id="stk6" contextRef="#ctx0" brushRef="#br0">14136 10549 561 0,'0'0'0'1,"0"0"141"4,0 0-141-5,0 0 95 6,0 0-95-6,0 0 82 9,0 0-82-8,0 0 48 5,0 0-48-6,0 0 49 9,0 0-49-9,0 0 46 7,0 0-46-7,0 0 49 7,0 0-49-6,-13 93 45 6,13-93-45-7,-3 25 41 7,3-25-41-7,-3 28 42 6,3-28-42-6,-1 29 35 9,1-29-35-9,-4 27 23 8,4-27-23-8,0 23 15 7,0-23-15-7,0 17 16 9,0-17-16-8,0 7 13 4,0-7-13-5,0 2 7 7,0-2-7-7,0 0 6 8,0 0-6-8,0 0 12 7,0 0-12-7,24 0 0 8,-24 0 0-8,41 0 3 8,-41 0-3-8,43 0 4 9,-43 0-4-8,48 0 3 4,-48 0-3-5,52 0 16 9,-52 0-16-8,61 0 19 15,-61 0-19-16,68 0 14 1,-68 0-14-1,76 0 12 3,-76 0-12-3,74 0 4 7,-74 0-4-6,79 0 7 7,-79 0-7-8,73 0 0 8,-73 0 0-8,71-9 2 6,-71 9-2-6,65-8 1 7,-65 8-1-7,64-7 5 9,-64 7-5-9,56-2 2 7,-56 2-2-7,57-3 4 6,-57 3-4-6,54-3 1 9,-54 3-1-9,56-5 2 8,-56 5-2-8,58-6 0 8,-58 6 0-8,64-8 3 5,-64 8-3-5,65-8 1 8,-65 8-1-8,61-5 0 8,-61 5 0-8,59-7 6 8,-59 7-6-8,45 0 1 5,-45 0-1-5,41 0 3 10,-41 0-3-10,42 0 5 7,-42 0-5-7,28 0 4 14,-28 0-4-10,28 0 6-4,-28 0-6 0,25 0 2 4,-25 0-2-4,16 0 6 8,-16 0-6-8,17 3 0 11,-17-3 0-11,21 14 7 10,-21-14-7-8,14 14 1-2,-14-14-1 0,16 23 4 7,-16-23-4-7,19 30 3 13,-19-30-3-11,17 49 3 1,-17-49-3-3,21 61 2 5,-21-61-2-5,16 70 2 7,-16-70-2-7,16 76 3 8,-16-76-3-8,8 70 2 6,-8-70-2-6,13 62 6 9,-13-62-6-9,6 45 1 8,-6-45-1-8,5 28 4 8,-5-28-4-8,4 15 0 5,-4-15 0-5,4 0-1 9,-4 0 1-9,0 0-2 7,0 0 2-7,2 0-10 10,-2 0 10-10,3 0-18 5,-3 0 18-5,2-10-35 8,-2 10 35-8,8-30-22 7,-8 30 22-7,6-37 0 12,-6 37 0-11,11-32 11 3,-11 32-11-4,12-34 1 4,-12 34-1-4,11-30 2 10,-11 30-2-10,10-27 0 7,-10 27 0-7,6-22 0 6,-6 22 0-6,10-15 0 9,-10 15 0-9,6-10 0 7,-6 10 0-7,5-10-1 8,-5 10 1-8,13-2 0 6,-13 2 0-6,17 0 4 9,-17 0-4-9,23 0 14 8,-23 0-14-8,28 0 11 7,-28 0-11-7,32 0 11 7,-32 0-11-7,37 0 4 8,-37 0-4-8,42 0 6 7,-42 0-6-7,45 0 9 11,-45 0-9-11,54 2 5 3,-54-2-5-3,59 4 9 8,-59-4-9-8,67 9 13 8,-67-9-13-8,71 4 10 8,-71-4-10-8,70 9 14 5,-70-9-14-4,71 9 11 7,-71-9-11-8,69 8 9 9,-69-8-9-9,71 8 8 8,-71-8-8-8,74 6 8 6,-74-6-8-6,77 3 3 8,-77-3-3-8,77 2 5 7,-77-2-5-7,77 0 5 8,-77 0-5-8,76 0 1 6,-76 0-1-6,71 0 10 8,-71 0-10-8,70 0 1 12,-70 0-1-12,67 0 0 8,-67 0 0-3,68 0 1-5,-68 0-1 0,69-13 0 8,-69 13 0-8,64-17 0 5,-64 17 0-5,67-17 0 11,-67 17 0-11,61-11 6 4,-61 11-6-4,61-11 4 8,-61 11-4-8,59-4 12 7,-59 4-12-7,61-3 6 8,-61 3-6-7,65 0 13 4,-65 0-13-5,55 0 6 8,-55 0-6-8,60 0 6 9,-60 0-6-9,56 0 2 7,-56 0-2-7,57 0 3 6,-57 0-3-4,53 0 3 5,-53 0-3-7,58 0 1 6,-58 0-1-6,58 0 6 9,-58 0-6-9,66 0 2 6,-66 0-2-6,62 0 9 9,-62 0-9-9,61 3 5 7,-61-3-5-7,64 9 3 8,-64-9-3-8,58 8 2 6,-58-8-2-6,55 7 6 12,-55-7-6-12,48 4 4 7,-48-4-4-6,44 3 1 3,-44-3-1-4,48 3 1 6,-48-3-1-6,41 0 0 17,-41 0 0-16,40 0 0-1,-40 0 0 0,44 0 3 4,-44 0-3-4,48 0 1 9,-48 0-1-9,56 0 0 11,-56 0 0-11,61 0 2 8,-61 0-2-7,60 0 2 2,-60 0-2-3,60 0 5 6,-60 0-5-6,64 3 7 9,-64-3-7-9,63 9 4 7,-63-9-4-7,58 8 2 8,-58-8-2-8,59 6 1 6,-59-6-1-5,64 5 4 8,-64-5-4-9,66 6 1 7,-66-6-1-7,69 2 0 9,-69-2 0-9,66 4 0 5,-66-4 0-5,61 5-3 12,-61-5 3-12,60 3 0 3,-60-3 0-3,56 5 1 10,-56-5-1-10,47 9 0 5,-47-9 0-5,53 6-3 10,-53-6 3-9,44 2-2 5,-44-2 2-6,43 3 2 3,-43-3-2-2,46 0 1 7,-46 0-1-8,45 0 0 13,-45 0 0-12,40 0-1 4,-40 0 1-5,45 0-2 6,-45 0 2-6,43 0 0 5,-43 0 0-5,48 0-1 9,-48 0 1-9,42 0 0 8,-42 0 0-8,46 0-2 5,-46 0 2-5,45 0 2 9,-45 0-2-9,45 0 1 7,-45 0-1-7,41 0 2 8,-41 0-2-8,36 0-2 8,-36 0 2-8,38 0 1 6,-38 0-1-6,33 0-1 9,-33 0 1-9,36 0 1 6,-36 0-1-5,31 0-1 12,-31 0 1-10,33 0 0-1,-33 0 0-2,38 0-1 5,-38 0 1-5,36 0-1 7,-36 0 1-7,36 0 1 8,-36 0-1-8,38 0-1 6,-38 0 1-6,33 0 2 9,-33 0-2-9,36 0-2 8,-36 0 2-8,37 0-2 5,-37 0 2-5,34 0-2 10,-34 0 2-10,34 0-1 6,-34 0 1-6,39 0-2 9,-39 0 2-9,41 0 0 8,-41 0 0-8,40 0 0 5,-40 0 0-5,44 0 1 9,-44 0-1-9,43 0 2 8,-43 0-2-8,46 0-2 7,-46 0 2-7,41 0 0 6,-41 0 0-6,41 0-1 9,-41 0 1-9,36 0-1 7,-36 0 1-7,30 0-2 8,-30 0 2-8,28 0-1 7,-28 0 1-7,29 0-4 7,-29 0 4-7,27 0 0 8,-27 0 0-8,26 0-6 7,-26 0 6-7,24 0-1 7,-24 0 1-6,20 0-5 6,-20 0 5-7,20 0-6 9,-20 0 6-9,21 0-3 7,-21 0 3-7,23 0-6 7,-23 0 6-7,20 0-2 7,-20 0 2-6,20 0-4 6,-20 0 4-7,26 0-2 8,-26 0 2-8,21 0-6 6,-21 0 6-6,23 0 0 8,-23 0 0-8,14 0-3 8,-14 0 3-8,16 0 0 8,-16 0 0-8,10 0-3 6,-10 0 3-6,14-3-2 8,-14 3 2-8,13-8-3 8,-13 8 3-8,11-11-6 6,-11 11 6-6,16-15-6 8,-16 15 6-8,19-19-7 8,-19 19 7-8,14-20-3 8,-14 20 3-8,21-19 0 8,-21 19 0-8,21-19-3 5,-21 19 3-4,22-26 1 7,-22 26-1-8,23-25-1 9,-23 25 1-9,24-27 0 4,-24 27 0-4,17-25-2 11,-17 25 2-10,16-15-1 4,-16 15 1-5,10-13-1 13,-10 13 1-13,7-4-2 7,-7 4 2-3,3 0-7-3,-3 0 7-1,0 0-20 6,0 0 20-6,0 0-45 7,0 0 45-7,0 0-68 8,0 0 68-8,0 0-167 5,0 0 167-5,-40 0-243 12,40 0 243-12,-24 0-295 5,24 0 295-5,-29 0-456 9,29 0 456-9</inkml:trace>
    </iact:actionData>
  </iact:action>
  <iact:action type="add" startTime="17811">
    <iact:property name="dataType"/>
    <iact:actionData xml:id="d7">
      <inkml:trace xmlns:inkml="http://www.w3.org/2003/InkML" xml:id="stk7" contextRef="#ctx0" brushRef="#br0">25964 11699 308 0,'0'0'0'1,"0"0"436"5,0 0-436-5,0 0 133 6,0 0-133-7,0 0 150 8,0 0-150-8,0 0 91 7,0 0-91-7,190 6 66 7,-190-6-66-7,67 5 63 8,-67-5-63-8,81 8 50 8,-81-8-50-8,94 9 54 7,-94-9-54-7,108 6 56 7,-108-6-56-7,127 7 43 8,-127-7-43-8,152 4 37 8,-152-4-37-8,166 2 28 6,-166-2-28-6,176 7 40 8,-176-7-40-8,179 4 33 8,-179-4-33-8,177 10 34 8,-177-10-34-8,168 8 22 7,-168-8-22-7,164 8 21 8,-164-8-21-8,163 5 23 10,-163-5-23-10,161 7 16 8,-161-7-16-5,166 5 10 3,-166-5-10 1,168 5 14-7,-168-5-14 0,171 7 10 10,-171-7-10-10,175 7 8 13,-175-7-8-12,180 13 6-1,-180-13-6 1,177 13 7 4,-177-13-7-5,181 17 13 15,-181-17-13-14,181 19 6-1,-181-19-6 1,161 20 0 5,-161-20 0-5,155 17 4 2,-155-17-4-2,129 15-1 6,-129-15 1-7,123 8 1 8,-123-8-1-8,122 5 0 5,-122-5 0-5,116 4 6 11,-116-4-6-11,117 1 1 8,-117-1-1-8,118 0 6 9,-118 0-6-4,120 0 1-5,-120 0-1 0,125 0 2 9,-125 0-2-7,129 0 1 9,-129 0-1-9,124 0 1-2,-124 0-1 1,127-18-1 7,-127 18 1-3,121-13 1-5,-121 13-1 0,121-13 1 9,-121 13-1-8,117-11 2 13,-117 11-2-13,106-10 4-1,-106 10-4 1,110-7 1 5,-110 7-1-3,104-10 6 5,-104 10-6-5,108-7 0-2,-108 7 0-1,110-6 3 8,-110 6-3-3,111-5 0-5,-111 5 0 1,109-6 0 7,-109 6 0-7,109-6 0 13,-109 6 0-10,97-7-11-2,-97 7 11-1,75-7-3-1,-75 7 3 0,57-6 3 16,-57 6-3-12,45-4-2-3,-45 4 2-1,27-3 0 0,-27 3 0 0,16-4-3 15,-16 4 3-13,5-3-9-2,-5 3 9 0,3 0-13 7,-3 0 13-3,0-3-26-3,0 3 26 2,0-5-36 6,0 5 36-3,-3-9-26-6,3 9 26 0,-42-10-3 7,42 10 3-7,-76-8 0 16,76 8 0-16,-104 0 2 0,104 0-2 1,-144 0 9 5,144 0-9-6,-181 0 3 4,181 0-3-4,-209 30 1 6,209-30-1-6,-246 39 0 8,246-39 0-8,-265 42 0 8,265-42 0-8,-280 35 0 8,280-35 0-8,-293 17 2 6,293-17-2-6,-287 10 2 8,287-10-2-8,-280 0 1 8,280 0-1-8,-289 0 5 9,289 0-5-9,-290 0 33 5,290 0-33-5,-306 0 25 9,306 0-25-9,-323 0 5 7,323 0-5-7,-315 0 4 9,315 0-4-9,-304 0 5 6,304 0-5-6,-282 0 12 7,282 0-12-7,-252 0 11 8,252 0-11-8,-227 0 4 8,227 0-4-8,-212-13 6 8,212 13-6-8,-200-21 5 6,200 21-5-6,-193-20 8 11,193 20-8-9,-169-16 0 5,169 16 0-7,-157-11 0 11,157 11 0-9,-144-6-1-2,144 6 1 1,-137 0-3 2,137 0 3-3,-136 0 0 9,136 0 0-9,-125 0-2 5,125 0 2-4,-113 6-1 7,113-6 1-8,-92 14 0 8,92-14 0-8,-72 10 3 8,72-10-3-8,-48 7 1 6,48-7-1-6,-32 5-1 10,32-5 1-9,-11 3 0 7,11-3 0-7,-3 2 0 3,3-2 0-4,0 4 2 6,0-4-2-6,0 2 0 13,0-2 0-13,0 7 2 5,0-7-2-4,51 10 3 4,-51-10-3-4,97 15 2 5,-97-15-2-6,146 17 1 7,-146-17-1-6,186 16 4 6,-186-16-4-7,236 14 1 8,-236-14-1-8,268 11 3 6,-268-11-3-6,291 9 0 9,-291-9 0-9,315 6 0 8,-315-6 0-8,323 8-4 8,-323-8 4-8,325 14 0 5,-325-14 0-5,326 16 15 8,-326-16-15-8,304 20 0 8,-304-20 0-8,287 24 4 10,-287-24-4-10,279 22 10 6,-279-22-10-6,255 16 0 6,-255-16 0-6,256 15 0 8,-256-15 0-8,248 5-12 13,-248-5 12-8,248 0-6-4,-248 0 6-1,241 0-5 2,-241 0 5-1,237 0-1 7,-237 0 1-8,228 0 1 8,-228 0-1-8,200-3 7 7,-200 3-7-7,170-8 0 7,-170 8 0-7,140-6 11 14,-140 6-11-12,113-6 1 0,-113 6-1-2,87-5 5 4,-87 5-5-4,73-6 1 8,-73 6-1-8,53-6 1 8,-53 6-1-8,38-1-1 8,-38 1 1-8,26-7-2 6,-26 7 2-6,15-2-12 8,-15 2 12-8,8-3-12 11,-8 3 12-10,5 0-5 7,-5 0 5-8,0 0-20 4,0 0 20-4,0 0-39 6,0 0 39-6,0 0-79 8,0 0 79-8,0 0-117 9,0 0 117-9,-54 0-147 5,54 0 147-5,-87 17-212 8,87-17 212-8,-61 10-183 8,61-10 183-8,-63 12-440 9,63-12 440-9</inkml:trace>
    </iact:actionData>
  </iact:action>
  <iact:action type="add" startTime="21782">
    <iact:property name="dataType"/>
    <iact:actionData xml:id="d8">
      <inkml:trace xmlns:inkml="http://www.w3.org/2003/InkML" xml:id="stk8" contextRef="#ctx0" brushRef="#br0">17672 14472 502 0,'0'0'0'1,"0"0"239"3,0 0-239-4,0 0 122 5,0 0-122-4,0 0 117 8,0 0-117-9,0 0 88 8,0 0-88-8,0 0 58 7,0 0-58-7,0 0 63 5,0 0-63-5,0 0 57 9,0 0-57-9,-25-5 60 9,25 5-60-8,-25 0 94 8,25 0-94-9,-27 0 84 7,27 0-84-7,-41 0 61 4,41 0-61-4,-45 0 55 7,45 0-55-7,-62 0 41 9,62 0-41-9,-74 0 38 5,74 0-38-5,-77 0 30 10,77 0-30-10,-84 0 25 6,84 0-25-6,-88 9 23 9,88-9-23-9,-89 11 15 8,89-11-15-8,-87 11 13 6,87-11-13-5,-81 11 9 6,81-11-9-7,-75 12 13 8,75-12-13-8,-74 10 12 7,74-10-12-6,-68 11 12 6,68-11-12-7,-64 16 7 9,64-16-7-9,-59 10 5 6,59-10-5-6,-57 9 4 6,57-9-4-6,-54 9 3 8,54-9-3-7,-53 7 0 7,53-7 0-8,-54 6 2 8,54-6-2-8,-52 6 1 5,52-6-1-5,-48 5 0 8,48-5 0-8,-43 2 1 8,43-2-1-8,-45 4 0 8,45-4 0-8,-37 6 0 6,37-6 0-6,-39 5 0 11,39-5 0-11,-37 6 1 5,37-6-1-5,-34 9 1 9,34-9-1-9,-36 10 0 5,36-10 0-5,-30 9 0 8,30-9 0-8,-31 13-1 8,31-13 1-8,-33 13 0 8,33-13 0-8,-29 13 0 7,29-13 0-7,-28 14 0 7,28-14 0-7,-29 14-1 9,29-14 1-9,-24 14 0 7,24-14 0-7,-24 14 0 5,24-14 0-5,-16 10-1 9,16-10 1-9,-11 7 0 10,11-7 0-9,-6 2-2 6,6-2 2-7,-7 4-2 4,7-4 2-4,-3 2-2 8,3-2 2-8,-2 0-4 12,2 0 4-12,-2 7-3 6,2-7 3-4,-6 5-3 0,6-5 3-2,-3 9 0 10,3-9 0-10,-4 11-2 6,4-11 2-6,-8 10-2 8,8-10 2-8,-5 14 0 7,5-14 0-7,-11 23 0 7,11-23 0-6,-8 24-5 6,8-24 5-7,-8 32-1 8,8-32 1-8,-7 35-2 7,7-35 2-7,-7 35-4 7,7-35 4-7,-6 44 0 9,6-44 0-8,-7 37 0 5,7-37 0-6,-2 47-1 6,2-47 1-6,-8 47 2 8,8-47-2-8,-3 49 0 9,3-49 0-9,-5 52 0 8,5-52 0-8,-8 56 0 5,8-56 0-5,-3 57 0 9,3-57 0-9,-4 62 0 7,4-62 0-7,-3 64 1 8,3-64-1-8,-8 61 0 6,8-61 0-6,-3 62 0 8,3-62 0-7,-2 62 1 6,2-62-1-7,-5 62 1 8,5-62-1-8,0 59 0 6,0-59 0-6,0 59 0 9,0-59 0-9,0 54 0 7,0-54 0-7,0 52 0 8,0-52 0-8,0 52 0 6,0-52 0-6,0 50 1 12,0-50-1-12,-3 44-1 9,3-44 1-9,-1 47 1 3,1-47-1-3,-9 47 1 5,9-47-1-5,-4 42 0 13,4-42 0-13,0 44 2 10,0-44-2-10,-3 40 0 4,3-40 0-4,0 43 0 4,0-43 0-4,0 33 0 9,0-33 0-8,0 34 1 5,0-34-1-6,0 40 3 12,0-40-3-12,0 30 1 5,0-30-1-5,0 39 0 9,0-39 0-9,0 43 1 4,0-43-1-3,0 43 0 11,0-43 0-10,-3 45 0-1,3-45 0-1,-4 37 0 6,4-37 0-5,-3 44 0 6,3-44 0-7,0 30 1 11,0-30-1-10,0 28-1 5,0-28 1-5,0 24 1 4,0-24-1-4,-3 10 0 4,3-10 0-5,0 9 1 11,0-9-1-11,-3 13-1 8,3-13 1-7,-3 17 2 3,3-17-2-3,-4 24-1 4,4-24 1-5,-3 21 0 8,3-21 0-8,-6 20 0 6,6-20 0-6,-4 17-1 8,4-17 1-8,-3 11 0 9,3-11 0-9,0 0 0 7,0 0 0-6,0 4 0 4,0-4 0-5,0 2 0 8,0-2 0-7,0 0 2 6,0 0-2-7,0 2 0 10,0-2 0-10,0 13 0 7,0-13 0-7,0 7 0 10,0-7 0-10,0 17 0 8,0-17 0-7,0 20 0 3,0-20 0-4,0 22 0 5,0-22 0-5,3 20 0 8,-3-20 0-8,13 20 0 8,-13-20 0-7,20 14 1 5,-20-14-1-5,20 22 0 4,-20-22 0-5,28 13 0 9,-28-13 0-9,29 21 1 8,-29-21-1-8,27 23 1 8,-27-23-1-8,29 13 1 5,-29-13-1-5,35 20 0 8,-35-20 0-8,34 12 2 9,-34-12-2-9,50 10 2 7,-50-10-2-7,60 6 0 6,-60-6 0-6,69 6 3 9,-69-6-3-9,84 2 0 8,-84-2 0-8,93 6 8 7,-93-6-8-7,109 7 6 6,-109-7-6-6,116 0 6 9,-116 0-6-9,120 0 8 9,-120 0-8-9,120 0 8 7,-120 0-8-7,125 0 10 7,-125 0-10-7,125 0 5 7,-125 0-5-7,123 0 7 8,-123 0-7-7,113 2 1 5,-113-2-1-5,101 5 5 4,-101-5-5-5,93 12 1 9,-93-12-1-9,84 5 3 7,-84-5-3-7,80 6 4 12,-80-6-4-12,84 6 4 5,-84-6-4-5,90 9 2 5,-90-9-2-5,90 0 0 8,-90 0 0-8,98 0 0 8,-98 0 0-8,103 4 1 6,-103-4-1-6,111 0 1 9,-111 0-1-7,111 5 1 3,-111-5-1-4,113 13 3 7,-113-13-3-8,110 14 0 5,-110-14 0-4,102 8 1 6,-102-8-1-7,100 12 2 14,-100-12-2-14,93 10 1 3,-93-10-1-3,84 7 1 6,-84-7-1-6,81 1 1 7,-81-1-1-6,75 6 4 8,-75-6-4-9,65 0 0 6,-65 0 0-6,64 6 2 6,-64-6-2-6,65 5 2 9,-65-5-2-9,60 0 3 7,-60 0-3-7,56 0 1 8,-56 0-1-8,57 0 0 6,-57 0 0-6,56 0 2 9,-56 0-2-9,57 0 1 8,-57 0-1-8,64 0 1 7,-64 0-1-7,62 0 0 6,-62 0 0-6,61 0 1 10,-61 0-1-10,64 0 1 6,-64 0-1-6,61 6 4 8,-61-6-4-8,66 6 0 6,-66-6 0-6,60 8 0 8,-60-8 0-7,61 7 0 6,-61-7 0-7,50 5-2 9,-50-5 2-9,50 2-1 6,-50-2 1-6,55 3 1 7,-55-3-1-7,59 9-1 10,-59-9 1-10,63 0 2 6,-63 0-2-6,68 5-1 6,-68-5 1-6,69 0 1 9,-69 0-1-9,70 6 0 11,-70-6 0-11,71 0 2 8,-71 0-2-8,67 6-1 3,-67-6 1-2,68 0 1 5,-68 0-1-6,66 0 0 12,-66 0 0-6,67 0 1-6,-67 0-1 0,67 0 0 4,-67 0 0-3,68 0 0 7,-68 0 0-8,62 0 1 7,-62 0-1-7,64 0 4 8,-64 0-4-8,64 0 1 6,-64 0-1-6,66 0 2 9,-66 0-2-9,64 0 0 7,-64 0 0-7,67 0 1 8,-67 0-1-8,67 0 0 7,-67 0 0-7,60 0 1 8,-60 0-1-8,61 0 1 9,-61 0-1-9,60 0 0 6,-60 0 0-6,56 0 2 7,-56 0-2-7,57 0 0 8,-57 0 0-8,55 0 0 7,-55 0 0-7,52 0-1 6,-52 0 1-6,51 0 0 9,-51 0 0-9,46 0 2 7,-46 0-2-6,44 0 1 6,-44 0-1-7,40 0 1 9,-40 0-1-9,44 0 1 5,-44 0-1-5,46 0-1 9,-46 0 1-9,46 0 1 13,-46 0-1-13,48 1 1 3,-48-1-1-2,50 4 0 3,-50-4 0-4,47 0 0 9,-47 0 0-9,53 0 0 7,-53 0 0-7,45 0-2 8,-45 0 2-8,43 0 0 7,-43 0 0-7,44 0-3 7,-44 0 3-7,40 0-3 9,-40 0 3-9,39 0-1 7,-39 0 1-7,42 0-2 6,-42 0 2-6,39 0 1 8,-39 0-1-8,41 0-2 9,-41 0 2-9,43 0-1 7,-43 0 1-7,45 0-1 6,-45 0 1-6,44 0-1 8,-44 0 1-8,42 0-1 8,-42 0 1-8,46 0-1 8,-46 0 1-8,50-9-1 6,-50 9 1-6,45-8-1 9,-45 8 1-7,52-5 0 3,-52 5 0-5,46-9-1 13,-46 9 1-12,45-3 0 2,-45 3 0-3,44-2 0 5,-44 2 0-4,37-5 0 6,-37 5 0-7,36 0-1 9,-36 0 1-9,27-7-2 6,-27 7 2-6,26 0 0 8,-26 0 0-8,24 0-1 10,-24 0 1-10,26 0-2 5,-26 0 2-5,25 0-3 6,-25 0 3-5,29-6-5 6,-29 6 5-7,28 0-1 8,-28 0 1-8,23 0-4 8,-23 0 4-8,23-4-1 6,-23 4 1-6,17 0-6 8,-17 0 6-8,12-4-4 8,-12 4 4-8,9-3-4 9,-9 3 4-8,5-8-6 3,-5 8 6-4,8-17-7 8,-8 17 7-8,3-28-14 9,-3 28 14-9,0-41 0 12,0 41 0-10,0-60-2 1,0 60 2-2,0-67-3 4,0 67 3-5,0-81-1 7,0 81 1-7,0-88-1 7,0 88 1-7,0-99 0 7,0 99 0-7,0-101 0 7,0 101 0-7,0-111 0 10,0 111 0-10,0-116-1 6,0 116 1-6,4-116 0 5,-4 116 0-5,4-115 0 9,-4 115 0-9,5-118 0 9,-5 118 0-9,3-106 2 8,-3 106-2-8,1-108-2 5,-1 108 2-5,0-99-1 9,0 99 1-9,0-89 0 8,0 89 0-8,0-87-1 7,0 87 1-7,0-88 0 6,0 88 0-6,0-81 0 10,0 81 0-10,0-78 2 6,0 78-2-6,0-75-1 8,0 75 1-8,0-75 1 6,0 75-1-5,0-69-1 6,0 69 1-7,0-67 0 9,0 67 0-9,-4-68-3 7,4 68 3-7,0-62-6 7,0 62 6-7,0-62-3 7,0 62 3-7,0-68-6 10,0 68 6-9,0-67-9 2,0 67 9-3,0-72-3 8,0 72 3-8,0-74-5 8,0 74 5-8,0-67-1 8,0 67 1-8,0-51-9 8,0 51 9-8,0-39-2 6,0 39 2-6,3-26 0 9,-3 26 0-9,4-22 1 7,-4 22-1-7,3-20 0 10,-3 20 0-10,0-22-2 3,0 22 2-2,0-22 0 7,0 22 0-8,0-27 0 9,0 27 0-9,0-18-1 9,0 18 1-8,0-17 1 5,0 17-1-6,0-17-1 5,0 17 1-5,-19-17 0 8,19 17 0-8,-16-20 0 11,16 20 0-11,-25-17 0 6,25 17 0-5,-23-17 0 2,23 17 0-2,-32-16 0 8,32 16 0-9,-33-20 1 4,33 20-1-3,-39-17 1 7,39 17-1-8,-41-17 3 9,41 17-3-9,-45-11 0 8,45 11 0-8,-48-8 1 7,48 8-1-7,-50-5 0 6,50 5 0-6,-57-4 0 8,57 4 0-8,-58 0 2 8,58 0-2-8,-68 0 0 6,68 0 0-6,-75 0 4 8,75 0-4-8,-93 0 2 9,93 0-2-9,-100 0 0 12,100 0 0-11,-109 11 4 1,109-11-4-2,-116 15 1 5,116-15-1-5,-111 10 0 9,111-10 0-9,-113 9 0 8,113-9 0-8,-115 6-1 8,115-6 1-8,-112 2-1 7,112-2 1-7,-118 0 1 7,118 0-1-7,-118 0 2 9,118 0-2-9,-107 0 4 4,107 0-4-4,-107 0 7 9,107 0-7-9,-100 0 6 8,100 0-6-8,-100 0 10 8,100 0-10-8,-98 0 3 6,98 0-3-6,-95 0 4 8,95 0-4-8,-96-2 5 9,96 2-5-8,-87-3 4 6,87 3-4-7,-87-3 9 8,87 3-9-8,-82-4 4 5,82 4-4-5,-74 0 9 8,74 0-9-8,-79-1 6 8,79 1-6-8,-72 0 8 8,72 0-8-8,-71 0 3 6,71 0-3-6,-70 0 6 9,70 0-6-9,-64 0 4 8,64 0-4-8,-73 0 3 5,73 0-3-5,-74 0 8 10,74 0-8-10,-74 0 4 6,74 0-4-6,-80 0 9 12,80 0-9-11,-71 0 2 4,71 0-2-5,-75 0 7 4,75 0-7-4,-69 0 3 8,69 0-3-8,-66 5 1 8,66-5-1-8,-67 6 2 8,67-6-2-8,-59 2-1 6,59-2 1-6,-51 0 0 8,51 0 0-8,-51 0-1 8,51 0 1-8,-51 0 0 10,51 0 0-10,-43 0 0 4,43 0 0-4,-49 0-2 8,49 0 2-7,-51 0 2 6,51 0-2-7,-57 0 5 12,57 0-5-12,-60 9 0 5,60-9 0-4,-67 8 1 2,67-8-1-3,-71 12 0 9,71-12 0-9,-70 14 0 12,70-14 0-12,-66 14 1 5,66-14-1-5,-64 13 0 4,64-13 0-4,-67 14 0 10,67-14 0-10,-61 17 0 7,61-17 0-7,-65 15 3 6,65-15-3-6,-61 17 0 8,61-17 0-8,-59 13 5 9,59-13-5-9,-55 12 0 8,55-12 0-8,-54 13 0 5,54-13 0-5,-54 9 3 9,54-9-3-9,-46 9 0 8,46-9 0-8,-52 9 0 8,52-9 0-8,-48 8 1 5,48-8-1-5,-54 6-1 8,54-6 1-7,-53 5 1 6,53-5-1-7,-55 0 3 8,55 0-3-7,-63 0 0 5,63 0 0-6,-61 0 1 8,61 0-1-8,-63 0 1 7,63 0-1-7,-70-5 2 8,70 5-2-8,-67-14 0 6,67 14 0-6,-63-15 0 8,63 15 0-8,-70-8 0 12,70 8 0-6,-68-7 1-6,68 7-1 0,-73 0 1 4,73 0-1-4,-76 0 1 8,76 0-1-7,-71 0 1 6,71 0-1-7,-70 0 0 8,70 0 0-8,-58 10-2 6,58-10 2-6,-54 20-17 9,54-20 17-9,-40 19-44 7,40-19 44-7,-29 16-64 9,29-16 64-9,-7 9-147 4,7-9 147-4,0 0-272 12,0 0 272-12,2 0-361 5,-2 0 361-5</inkml:trace>
    </iact:actionData>
  </iact:action>
  <iact:action type="add" startTime="25743">
    <iact:property name="dataType"/>
    <iact:actionData xml:id="d9">
      <inkml:trace xmlns:inkml="http://www.w3.org/2003/InkML" xml:id="stk9" contextRef="#ctx0" brushRef="#br0">24141 16988 453 0,'0'0'0'1,"0"0"85"4,0 0-85-5,0 0 157 8,0 0-157-8,0 0 97 8,0 0-97-8,194-18 63 5,-194 18-63-5,51-1 59 9,-51 1-59-9,56-7 58 9,-56 7-58-9,60-5 52 10,-60 5-52-10,61 0 40 7,-61 0-40-6,72 0 43 3,-72 0-43-3,68-5 40 4,-68 5-40-5,70-3 34 8,-70 3-34-8,75-6 18 7,-75 6-18-7,73-4 18 8,-73 4-18-8,75-2 11 7,-75 2-11-7,81-5 6 8,-81 5-6-7,77 0 4 5,-77 0-4-6,81 0 2 7,-81 0-2-6,84 0 4 9,-84 0-4-10,86-6 8 7,-86 6-8-6,87-2 9 3,-87 2-9-3,84-7 6 7,-84 7-6-8,87-5 4 8,-87 5-4-8,88-7 8 7,-88 7-8-7,89 0 7 7,-89 0-7-6,88 0 2 5,-88 0-2-6,96 0 2 7,-96 0-2-7,94 0 2 9,-94 0-2-9,91 0 1 7,-91 0-1-6,93 0 0 5,-93 0 0-6,89 7 1 7,-89-7-1-7,88 12 0 10,-88-12 0-10,91 2 1 7,-91-2-1-7,95 6-1 6,-95-6 1-6,89 0 0 8,-89 0 0-8,95 0 0 10,-95 0 0-10,89 0-1 5,-89 0 1-4,85 0 1 6,-85 0-1-7,82 0-1 9,-82 0 1-8,81 0-2 4,-81 0 2-5,77 0 0 6,-77 0 0-6,77 0-2 8,-77 0 2-8,77 0 0 8,-77 0 0-8,78 0-1 12,-78 0 1-12,75 7-2 5,-75-7 2-4,79 10 0 7,-79-10 0-8,75 8 0 13,-75-8 0-12,77 5-2-1,-77-5 2 0,80 7 0 4,-80-7 0-4,75 7-1 9,-75-7 1-8,77 12 1 5,-77-12-1-6,69 9 0 8,-69-9 0-8,64 8 1 7,-64-8-1-6,67 9 0 5,-67-9 0-6,65 4 0 12,-65-4 0-12,70 0-1 9,-70 0 1-5,75 0-1-1,-75 0 1 1,75 0 0-4,-75 0 0 0,82 0 0 7,-82 0 0-6,88 0 0 5,-88 0 0-6,84 0 0 6,-84 0 0-6,81 0 1 8,-81 0-1-8,84 0 1 13,-84 0-1-13,77 0 2 10,-77 0-2-10,76 0 2 0,-76 0-2 0,68 15 0 7,-68-15 0-7,64 13 0 12,-64-13 0-12,65 12-1 10,-65-12 1-10,61 5-2 0,-61-5 2 0,53 7-14 9,-53-7 14-9,54 5-28 11,-54-5 28-9,38 0-70 4,-38 0 70-6,23 0-126 6,-23 0 126-6,0 0-231 4,0 0 231-4,0 0-467 11,0 0 467-11</inkml:trace>
    </iact:actionData>
  </iact:action>
  <iact:action type="add" startTime="27568">
    <iact:property name="dataType"/>
    <iact:actionData xml:id="d10">
      <inkml:trace xmlns:inkml="http://www.w3.org/2003/InkML" xml:id="stk10" contextRef="#ctx0" brushRef="#br0">993 17325 242 0,'0'0'0'1,"0"0"159"1,0 0-159-2,0 0 98 7,0 0-98-7,0 0 85 9,0 0-85-9,0 0 90 9,0 0-90-9,0 0 64 5,0 0-64-4,0 0 40 6,0 0-40-7,0 0 28 8,0 0-28-8,182 0 34 7,-182 0-34-7,24 0 22 7,-24 0-22-7,26 0 13 7,-26 0-13-7,29 0 3 8,-29 0-3-8,29 2 5 9,-29-2-5-9,39 0 0 8,-39 0 0-8,41 0 2 5,-41 0-2-5,46 0 3 11,-46 0-3-11,44 0 10 5,-44 0-10-5,46 0 15 9,-46 0-15-9,45 0 16 5,-45 0-16-4,44 0 14 6,-44 0-14-7,43 0 14 8,-43 0-14-8,41 0 9 11,-41 0-9-11,45 0 9 4,-45 0-9-4,43 5 6 8,-43-5-6-7,48 8 3 7,-48-8-3-8,49 4 3 5,-49-4-3-5,45 5 1 9,-45-5-1-9,55 4 1 8,-55-4-1-8,48 3 2 7,-48-3-2-7,54 3 0 7,-54-3 0-7,53 0 2 10,-53 0-2-9,54 3 2 6,-54-3-2-7,54 0 1 4,-54 0-1-4,56 2 0 8,-56-2 0-8,54 6 2 7,-54-6-2-7,53 0 1 10,-53 0-1-10,51 6 2 6,-51-6-2-6,47 5 7 7,-47-5-7-7,43 3 7 7,-43-3-7-7,48 3 12 9,-48-3-12-9,43 0 7 7,-43 0-7-7,48 0 5 7,-48 0-5-7,49 0 3 7,-49 0-3-7,50 0 4 8,-50 0-4-8,56 0 6 9,-56 0-6-8,54 0 4 3,-54 0-4-4,54-3 8 10,-54 3-8-9,47-5 11 4,-47 5-11-5,50 0 10 9,-50 0-10-9,46 0 4 5,-46 0-4-5,49 0 12 8,-49 0-12-8,48 0 5 8,-48 0-5-8,45 0 7 8,-45 0-7-8,48 0 3 9,-48 0-3-9,41 0 3 4,-41 0-3-4,43 0 3 10,-43 0-3-10,45 0 2 7,-45 0-2-7,43 0 6 6,-43 0-6-6,47 0 3 9,-47 0-3-9,51 0 8 7,-51 0-8-7,49 0 7 9,-49 0-7-9,51-3 7 5,-51 3-7-4,52-6 4 6,-52 6-4-7,55-14 2 8,-55 14-2-7,56-7 1 8,-56 7-1-9,57-9 0 4,-57 9 0-4,56-9 3 9,-56 9-3-9,53-6 1 7,-53 6-1-6,52-6 3 7,-52 6-3-8,48 0 4 5,-48 0-4-5,40 0 6 8,-40 0-6-8,45 0 3 9,-45 0-3-9,41 0 7 8,-41 0-7-8,43 0 2 8,-43 0-2-8,44 0 2 5,-44 0-2-5,50 0 0 11,-50 0 0-9,50 0 1 8,-50 0-1-9,53 0 1-1,-53 0-1 0,61 6 1 6,-61-6-1-6,60 0 1 12,-60 0-1-12,61 0 0 5,-61 0 0-4,59 0 0 3,-59 0 0-4,52 0-1 8,-52 0 1-8,55 0 0 13,-55 0 0-12,48 0 0 5,-48 0 0-6,54 0 2 3,-54 0-2-2,52 0 2 7,-52 0-2-8,48 0 5 7,-48 0-5-7,53 0 3 7,-53 0-3-6,57 0 0 4,-57 0 0-4,64 0 5 6,-64 0-5-7,63 0 1 8,-63 0-1-8,67 0 0 8,-67 0 0-8,65 0 1 7,-65 0-1-7,64 0 1 7,-64 0-1-7,55 0 0 8,-55 0 0-7,61 0 1 10,-61 0-1-11,61-6-1 8,-61 6 1-8,59-5 1 4,-59 5-1-4,60-9 2 6,-60 9-2-6,54-10 0 12,-54 10 0-12,47-7 1 4,-47 7-1-4,50-10 1 7,-50 10-1-6,46-10 0 5,-46 10 0-6,42-10 0 8,-42 10 0-8,49-15 1 5,-49 15-1-5,39-10 0 9,-39 10 0-9,48-20 0 8,-48 20 0-8,47-17 0 9,-47 17 0-9,50-19 1 5,-50 19-1-5,48-18 2 8,-48 18-2-8,45-20 0 8,-45 20 0-8,41-14 4 9,-41 14-4-9,37-13 6 7,-37 13-6-7,34-12 6 6,-34 12-6-6,39-13 8 15,-39 13-8-13,33-12 4-1,-33 12-4-1,35-12 4 4,-35 12-4-4,33-10 1 8,-33 10-1-8,40-15 3 8,-40 15-3-8,40-17 0 8,-40 17 0-8,44-16 4 6,-44 16-4-6,46-12 1 9,-46 12-1-9,48-11 3 11,-48 11-3-11,48-12 4 8,-48 12-4-7,52 0 2 0,-52 0-2-1,48 0 9 9,-48 0-9-9,55 0 11 7,-55 0-11-7,53 0 8 9,-53 0-8-9,55 0 3 6,-55 0-3-5,57 0 7 6,-57 0-7-7,54 0 0 8,-54 0 0-8,46 0 1 7,-46 0-1-7,46 0 0 6,-46 0 0-5,41 0 2 6,-41 0-2-7,35 0 0 13,-35 0 0-12,32 0 0 4,-32 0 0-5,30 0 0 3,-30 0 0-3,31 0 1 8,-31 0-1-8,36-1 1 10,-36 1-1-10,40-7 0 6,-40 7 0-5,37-5-1 4,-37 5 1-5,40-5 0 9,-40 5 0-9,44-3 1 11,-44 3-1-11,43 0 0 10,-43 0 0-9,51-4 0-1,-51 4 0 0,49 0 0 8,-49 0 0-8,54 0 1 7,-54 0-1-7,51 0 1 8,-51 0-1-8,53 0 1 6,-53 0-1-6,49 0 2 8,-49 0-2-8,43 0 3 8,-43 0-3-8,44 0 0 8,-44 0 0-8,38-2 1 7,-38 2-1-7,33-4 5 7,-33 4-5-7,37-7 3 10,-37 7-3-10,37-6 1 6,-37 6-1-6,40-6 1 6,-40 6-1-6,40-8 0 9,-40 8 0-9,41-7 3 8,-41 7-3-8,42 0 1 7,-42 0-1-7,40 0 3 6,-40 0-3-6,38 0 2 8,-38 0-2-8,36 0 9 12,-36 0-9-12,38 0 10 9,-38 0-10-8,42-5 4-1,-42 5-4 1,43-12 2 6,-43 12-2-7,44-7 1 8,-44 7-1-8,49-13 1 8,-49 13-1-8,50-12 0 6,-50 12 0-6,50-5 5 8,-50 5-5-8,50-7 0 8,-50 7 0-8,53 0 2 8,-53 0-2-8,54 0 8 7,-54 0-8-7,53 0 5 7,-53 0-5-7,57 0 2 13,-57 0-2-13,48 0 5 6,-48 0-5-6,55 0 1 2,-55 0-1-1,52 0 0 7,-52 0 0-8,49 0 4 12,-49 0-4-12,51 0 0 8,-51 0 0-6,49 9 3-1,-49-9-3-1,48 5 1 7,-48-5-1-7,44 3 1 12,-44-3-1-10,40 3 0 4,-40-3 0-6,37 0 1 3,-37 0-1-3,36 0-1 7,-36 0 1-6,36 0-1 6,-36 0 1-7,38 0 0 8,-38 0 0-8,43 0 0 6,-43 0 0-5,44 0 2 6,-44 0-2-7,52 0 0 9,-52 0 0-9,48 4 0 8,-48-4 0-8,40 7-2 7,-40-7 2-7,41 12 0 7,-41-12 0-7,39 13 1 8,-39-13-1-7,38 12 0 5,-38-12 0-6,39 12-1 7,-39-12 1-6,38 13 0 5,-38-13 0-6,33 6 1 12,-33-6-1-12,36 2 0 7,-36-2 0-7,38 7 0 3,-38-7 0-3,39 0 0 8,-39 0 0-8,48 5 0 12,-48-5 0-11,46 5 0 6,-46-5 0-7,51 0 2 2,-51 0-2-2,46 3 0 8,-46-3 0-8,51 5 0 12,-51-5 0-12,49 0-1 8,-49 0 1-6,54 4 1-2,-54-4-1 0,54 0-1 8,-54 0 1-8,60 0 1 8,-60 0-1-8,64 0 0 9,-64 0 0-9,63 0 0 7,-63 0 0-7,58 0 0 6,-58 0 0-6,55 0 2 10,-55 0-2-10,52 0 3 6,-52 0-3-6,45 0 1 6,-45 0-1-6,43 0 1 8,-43 0-1-8,41 0 0 8,-41 0 0-7,33 0 1 6,-33 0-1-7,35 0-2 6,-35 0 2-6,33 0 1 8,-33 0-1-8,39 0-1 9,-39 0 1-9,38 0-1 8,-38 0 1-7,44 0 0 3,-44 0 0-4,43 0 2 8,-43 0-2-8,44 0 1 8,-44 0-1-8,49 0 2 8,-49 0-2-8,48 0 0 6,-48 0 0-6,49 0 2 8,-49 0-2-8,51 0 0 8,-51 0 0-8,45 0-5 8,-45 0 5-8,52 0 0 7,-52 0 0-7,51 0-1 7,-51 0 1-7,56 0 0 8,-56 0 0-6,64 0 3 4,-64 0-3-6,62 0 0 7,-62 0 0-7,65 0-7 7,-65 0 7-7,64-5 0 8,-64 5 0-8,60-12 2 8,-60 12-2-8,60-8 6 5,-60 8-6-5,60 0 7 9,-60 0-7-9,56 0 6 8,-56 0-6-8,57 0 3 9,-57 0-3-9,48 0 2 6,-48 0-2-6,43 0 0 8,-43 0 0-8,45 8-1 7,-45-8 1-7,48 5-1 8,-48-5 1-8,48 8 1 5,-48-8-1-4,49 12 0 8,-49-12 0-9,48 11 0 8,-48-11 0-8,41 8-1 7,-41-8 1-7,39 6-1 8,-39-6 1-8,40 7-14 6,-40-7 14-6,39 4-31 9,-39-4 31-9,29 0-84 7,-29 0 84-6,28 0-70 5,-28 0 70-6,13 0-127 7,-13 0 127-7,0 0-191 8,0 0 191-8,0 0-367 8,0 0 367-8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2T02:08:34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20">
    <iact:property name="dataType"/>
    <iact:actionData xml:id="d0">
      <inkml:trace xmlns:inkml="http://www.w3.org/2003/InkML" xml:id="stk0" contextRef="#ctx0" brushRef="#br0">13936 4024 439 0,'0'0'96'5,"0"0"79"3,0 0-16-3,0 0-50 2,0 0-12 2,0 0-7-4,-1 0-19 4,1 0-7-2,0 0 4 2,0 3-10-2,0-3-21-1,0 0 14 2,11 0-27 1,20 0-12-1,2 0 5-2,5 0 0 2,1 0-1-1,-3-3 4 2,9-6-4-4,-1 4-3 4,2 0-1 8,-3 1 9-15,4 4-3 4,2 0-1 0,3 0-2 2,1 0-1 0,3 0-4-1,-4 0 0 0,5 0 1 3,-2 0-2-5,-7 0-2 2,4 0-3 1,-10 0 7 1,0 0-6-2,0 0 2 0,4 0-2 1,8 0-1-1,1 0-1 2,-6 0-1-2,-5 0 1-1,1 0 1 2,-13 0 5 1,7 0-4-2,-6 0 0-1,-2 6 2 3,5 2-5-4,-3 4 4 5,5-2-1-4,5 5-3 4,1-4-1-4,8-2 3 0,-7 3-1 3,6 1-1-2,-6-2-1 1,-2 4 0-2,1-4 3 4,-2 3-1-4,0-4 2 3,0 0-5-3,0 0 2 1,-2 2 4 1,1-2-5 1,4 3 2-2,-2-8-2-1,7-1 2 3,2 0-2-2,4 2-1-1,1-3 1 3,-5-1 0-2,0 4 1 1,-1 0 0-2,3-1 1 3,5-2-3-2,2-3 2 1,-2 0 0-2,7 0 0 3,-3 0 1-2,7 0-1-1,-1 0-2 3,-11 0 0-2,-2 0 0 1,-12 0 0 1,6-8-1-2,-10 2 0-1,0-2 1 4,-3 2 2-4,4-1 2 1,2 7-3 1,4-4 0 0,9 1 0-1,1 1-1 0,4-2 1 0,-3-1-1 2,4-3 0-2,-1-7-2-1,-8 4 2 3,1-3 0-2,-2 2 0-1,-8 2 0 2,-4 0 1 0,-2 5 1 0,-3 2-1 1,1-2 0-2,3 5 0-1,2 0 2 5,8 0-2-6,-1 0-1 3,4 0 1-1,0 0-2 0,-2 0 1 2,-4 0 0-4,2 0 0 3,-8 0-2 1,1 0 2-2,-5 5 0 0,3 2 1 1,-1-2-1 0,-2-2 1-3,8 2-1 4,-4-5-2-2,4 4 0 2,-4-4 2-3,-1 1 1 1,-1 2-1 1,-3 1-1 1,-3 1 1-3,7-5 1 2,2 3 0 0,-1-1-1 0,9-2 1-2,2 3 0 1,3 1-2 1,5-1 1 2,-5-3-2-4,-3 0 0 2,-2 0-2-1,-9 0 3 0,-5 2-1-1,4-2 1 3,-1 0 0-2,6 0-1 2,5 0-2-2,2 0-1 0,2 0 4 0,1 0-3 4,0 0 2-6,-1 0-2 2,2 0 3 0,0 0-4 2,5 0 5-4,4-2-3 3,-1-5 3 0,4 2 0 0,-2 0-1-1,-2-2 1 0,0 4-2 1,-3-2 0 1,-5-3 2-4,1 3 0 3,4-2 1 1,-2 5 0-2,8-4 0 2,7 4 0-3,-2 2 0 1,0-3-1 2,-4 3 0-2,-1 0 3 0,-3 0-2 1,-2 0-1-1,7 0-1 1,-5 0 1-1,-3 0 1 2,-2 0-1-2,-3 0 1 0,-1 0-1 0,-4 0 0 0,2 0 0 2,4 0 0-2,0 0-1 0,1 0 0 0,-4 5-1 1,-5-5 2-2,-2 3-3 3,-6-3 0-2,-3 0 3 4,-3 0-1-8,2 0 0 8,-7 0 1-6,3 0 0 4,1 0-1-2,-2 0-1 0,2 0 2 0,3 0 0 3,-1 0-2-3,6-3 2-2,1 1-1 4,1-1 0-2,1-1-1 2,3 4 2-4,-3-2-3 3,1 2 3 1,0 0-3-3,3 0 1 1,-1 0 2 2,-2 0 0-1,3 0 0-1,0 0-2 0,-3 0 2 0,6 2-5 2,-5 2 2-3,5-1 1 2,-3-1 1-1,-6 1 1 3,4 0 0-4,-5-1 0 1,2 5-2 0,-2-6 2 1,-1 6-1-1,-1-4 0 1,-2-1-1 2,3 2 0-4,-1-4 0 0,2 0 0 2,4 0-1-1,4 0 0 3,-2 0 0-4,0 0-1 2,0 0-1-1,-1 0 1 0,-2 0 1 0,1 0 2 0,0 0-4 1,-1 0 3 1,0 0 0-3,-1 0 0 1,1 0 2 2,1 0-3-2,-3 0 3 1,0 0-1-1,0 0-2 0,-3 0 0 2,-3 4 1-4,-1 0 0 4,3-1 1-1,-3-1-4 1,-2 1 2-4,5-1 1 2,4-2 0 2,-2 0 0-2,4 0-4 1,-2 0 5-2,1 0-2 3,1 0 1-1,9-2 2-1,4-6 0 0,7 1 0 1,-1 2 0-1,4 3-3 2,3 2 1-2,-7-3-3 0,1 3-16 0,-3-3-34 0,-4-1-9 0,-14 3-22 1,-7-6-29 1,-18-10-67-4,-18 9-50 3,0-3-188 0</inkml:trace>
    </iact:actionData>
  </iact:action>
  <iact:action type="add" startTime="12486">
    <iact:property name="dataType"/>
    <iact:actionData xml:id="d1">
      <inkml:trace xmlns:inkml="http://www.w3.org/2003/InkML" xml:id="stk1" contextRef="#ctx0" brushRef="#br0">23934 6206 596 0,'0'0'162'6,"0"0"-65"1,0 0 29 1,0 0-25-3,0 0-37 4,0 0-8-2,156 44-7 1,-96-24-12 0,12-7 5-2,27 2-10 2,25-6-3 0,23-8-6-1,8 3-16 0,6-4-1 2,-16 0-4-2,-19 3 0 12,-13 2-2-19,-13 0 2 7,-22-2 5-1,-16 1-5 2,-18-2 4-1,-18-2-3 0,-13 3 2 2,-11-1-2-2,-2-2-3-1,0 3-7 1,0 6-11 3,-57 2 3-3,-33 6 15 0,-32-3 4 0,-11-6-3 2,-15-4-1-4,-11-4 4 3,-5 0-4 3,9-6-14-5,14-14-4 1,28 0 9-1,32 12 9 1,29-1 0 1,17 9 1 0,21-3 2 1,11 3 0-2,3 0 14 1,7 0 9-3,73 12 1 3,49 16-26 0,47-6-2 1,11-5-6-5,-2-12-1 4,-32-5 0 1,-27 0 6-1,-37 0 2 1,-26 7 5-3,-22-2-1 1,-22 0 5 2,-15-1-4-4,-4-2-5 3,-3 9-5 0,-60 3 2 0,-29 2 3-1,-21-6 8 1,-4-10-7-2,-4 0-1 3,5 0 1-2,12 0 6 1,16-9-5 0,27 4-2 1,20 5 3-5,22 0-1 3,11-3 1 1,8 3 2 0,0 0 2-1,27 0 2 1,57 0-7 1,34 0-2-2,19 0-6-2,-13 0-13 4,-36 0 5-1,-31 0 13 0,-34 0 1-1,-23 0 0-1,0 0-4 3,-36 17-5-2,-28 0 9-1,-20-4 2 3,-9-4-2-2,6-6 2 3,3-3 1-5,17 0-1 2,24 0 1 3,22 0-1-2,14 0-2-3,7 0 2 4,0 0 4-1,0 0 0-2,25 0 1 0,46 0-1 3,13 0-2 1,4 0-4-3,-8 0-3-2,-23 0-9 4,-24 0 11 0,-21 0-6-1,-10 0 4-5,-2 0-8 5,0 0-19 2,-10 12-42-2,-33 6-34-2,-21 11 39 2,26-14-96 2,2-2-157-4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2T02:08:34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34">
    <iact:property name="dataType"/>
    <iact:actionData xml:id="d0">
      <inkml:trace xmlns:inkml="http://www.w3.org/2003/InkML" xml:id="stk0" contextRef="#ctx0" brushRef="#br0">857 2930 864 0,'7'-3'145'6,"-7"3"-48"-2,5 0 0 4,-5 0-9-1,0 0-1 1,0 0-17-2,0 0-16 3,0 0 2-2,4 0-4 2,-4 0-3-2,3 0-9-1,9 0-11 3,8 0-8-1,9 0-14 0,9 0 2-2,4 0 0 2,7 0 0 0,3-3 2-2,5-1 6 1,-2-2 0 11,1 2 1-15,5 4-1 1,-9 0 2 3,2 0-1 1,-8 0 0 1,-5 0 1-2,2 0-6 1,2 4-3-1,3-1-2 2,0 2-4-3,4-3-2 1,-3 1 2 0,4-3-1 2,-3 0 3-2,4 0 2 0,2 0-3 0,4 0 5 1,1 0-4-2,5 0-6 2,-9-7 6 0,-5 1-4 0,-4 1 2-2,-3 5 0 1,-2-4 4 2,-2 4-1 0,0 0-7-4,-1 0 0 5,2 0 0-4,2 0 0 2,2 0 0-3,5 0 0 3,0 0 0 1,-4 0 0-1,6 0 0-1,-7 0 0 0,0 0 0 2,7 0 0 0,2 0 0-4,1 0 0 3,-1 0 0-1,5 0 0 0,-2 0 0 0,5 0 0 1,3-3 0 2,10-2 0-4,0-3 0 3,1 2 0-2,-1-2 0-1,-3 1 0 3,-5 2 0-2,-1 0 0 1,-6 5 0 0,7 0 0 1,0 0 0-6,1 0 0 7,5 0 0-1,0-3 0-3,3 1 0 2,3-2 0-2,0 0 0 2,1 4 0-1,-9 0 0 1,1 0 0 2,-7 0 0-4,-5 0 0 1,7 0 0 0,-7 0 0 2,3 0 0-2,4 4 0 2,-7 2 0-6,7-1 0 6,-3 1 0-1,-2 0 0 0,-2-1 0-2,2-2 0 1,4 0 0 2,-3-1 0 0,3 5 0-4,-7-5 0 3,0 4 0-1,-4-1 0 1,5-1 0-2,-4-3 0 3,-1 3 0-2,-5-4 0 2,-2 3 0-1,-4 0 0-1,-1-1 0 1,-1 0 0-1,-4 1 0-1,-8-3 0 1,-4 3 0 1,-6-3 0 0,-8 4 0-1,-6 1 0 1,5 0 0 2,-5 7-18-5,-3-4-71 1,-4-1-8 2,0 0-51 2,0 6-57-4,-11-3-78 2,-5 7-385 0</inkml:trace>
    </iact:actionData>
  </iact:action>
  <iact:action type="add" startTime="4996">
    <iact:property name="dataType"/>
    <iact:actionData xml:id="d1">
      <inkml:trace xmlns:inkml="http://www.w3.org/2003/InkML" xml:id="stk1" contextRef="#ctx0" brushRef="#br0">23983 1697 78 0,'0'0'0'5,"14"185"-78"2</inkml:trace>
    </iact:actionData>
  </iact:action>
  <iact:action type="add" startTime="5409">
    <iact:property name="dataType"/>
    <iact:actionData xml:id="d2">
      <inkml:trace xmlns:inkml="http://www.w3.org/2003/InkML" xml:id="stk2" contextRef="#ctx0" brushRef="#br0">23258 2628 277 0,'0'0'96'3,"0"0"37"4,0 0 29-1,0 0-4 2,0 0-5 0,0 0-27 1,0-9-29-3,0 9-13 2,6 0-1 0,17 0-28 0,8 0-13-1,9 0 7 0,9 0-15 3,18 16 8-4,17 1 0 1,26-3-10 0,21 3-6 17,27-3-5-24,22-2-3 2,18-1-2 5,9-2-1 2,4-1-1-2,-10-3-9-1,-10 1 5 3,-6-3 1-1,-13 0-11-2,-14 5 1 0,-17 4 2 4,-31 1 2-4,-29 1-5 4,-22-2 1-7,-21 3-2 6,-12-7-6 0,-19-1-21 0,-7-1-34-5,0 5-52 3,-40-3-50 2,-28-4-64 0,23-4-90-4,9 0-548 3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2T02:13:38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61">
    <iact:property name="dataType"/>
    <iact:actionData xml:id="d0">
      <inkml:trace xmlns:inkml="http://www.w3.org/2003/InkML" xml:id="stk0" contextRef="#ctx0" brushRef="#br0">18783 2551 607 0,'0'0'144'7,"0"0"-27"-1,0 0-33-1,0 0-22 2,0 0-10 1,0 0 1 0,0 0-9-2,0 0 18 4,0-4 15-4,0 4 5 4,0 4-25-4,0 22-10 1,0 13-20 0,0 11-6 2,0 1-6-1,0-1-5-2,0 2-4 5,0-8-4-6,0-7 1 1,0-10 0 13,0 0-2-19,0-8 2 6,3-6-2 0,0 7 0 2,-3-3 3 0,3 6-3 0,-3 3 1-2,0-2-1 4,0-1 1-4,0-6-2 2,0-9-1 0,3-3 1-1,-3-5 1 1,4 0-1 0,-1 0-2 0,-1 0 2-2,1 0 0 3,2 0 8-3,3 0-6 3,8 0 3-3,7 0 5 1,4 0-4 2,2-2 1 0,0-6 6-4,3 3 4 2,0-5-2 4,3 5 4-8,-5 0-1 5,-2-2-8 0,4 2 4 1,0-1-5-2,4 0-4 7,3-1 0-12,2-3 1 5,4 0-2 1,4-5 3 0,0 2-2 0,2 1 5-1,-3 1-3 0,4 3 0 6,-4-1-2-11,0 4 6 4,-4 5-2 2,-9-4 2-2,2 4 2 1,-1 0-4 2,1 0 0-1,7 0-4 0,4 0-1-3,1 0-2 4,6 0-1-1,-3 0 4-1,0 0 6 2,9 13-1-1,-4-6 0-3,2 3-1 2,-4 0 0 2,2-1-2 0,-3-4 0-5,-8 1-4 4,-5-6 0 1,-1 0 4-3,1 2-3 3,2-2-3-1,2 0 1-1,0 0 3 2,-1 0-3-5,3 4 0 5,-2-1 2 1,-1-1 0-4,1-2-2 0,1 0 1 1,5 0-2 1,4 0-1 1,-7 0 2-3,5 0 1 1,-9 0-2 2,-1 0-1-2,1 0 1-1,5 0-1 3,-4 0 2 0,1 0 0 2,4 0-1-10,2 0 0 8,-3 0-1-2,5 0 3 2,2 0-3-2,-5 0 1 1,-4 0 0 0,-3 0 0 1,1 0-1-6,3 0 1 7,-1 3 0-3,6 0-1 1,-5-1 1 0,7 1-1-2,3 2 0 1,-1 5-1 1,6 3-1 1,-2 5 1-1,-1-5 1-4,-4 4-2 5,-4-8 1-1,-4-4 0 0,-3 1 0-1,-1-4 2 0,-8-2-2 1,0 0 2-2,-5 0-2 3,-1 0 1-2,6 0 0 0,-5 0 0 0,-1 0 0 1,4 0 1 0,-1 0-2-2,0 0 0 2,-2 0-3 3,5 0 4-5,-6 0 0 4,1 0-1-7,5 0 1 5,-8 0-1 0,3-2 0 0,-6-1 1-2,3-4 0 2,1 6-2 2,-5-5 2-6,2 0-4 4,8 4 4 0,-2-7-2 1,-1 6 0-3,10 0 2 4,3 3-1-3,-4 0 2 0,1-2 0 1,-2 2-1-1,1 0-3 0,1-3 3 3,-2 1-1-7,-1-5-1 6,1 4-2-2,2-2 3 2,-1-1 1-1,4 0 2 0,1 6-2-1,0 0 1 5,-2 0-1-11,1 0 0 7,-4 0 1 0,-4 0-1 0,-2 0-1 0,-4 0 1-2,-1 0-2 1,-1 0 0 0,-5 0 2 1,1 0 0 0,5 0 0 2,-5 0 0-3,3 0-1-2,2 0 1 3,-4-1-4 1,-2 1 1-3,-3-4-3 2,-4 2 0-1,-6-1 5 0,-2 3-1 3,-3 0 0-6,-5-7-6 4,5-1-3 1,5-5-6-3,4-16 2 1,-2 1 8 1,1-3 7 1,-1 6-2-2,-7 6 1-1,3 8-5 1,-5 7-3 2,-3 1-42 0,0 3-23-2,0 0-65-2,0-10-43 3,0 7-80 2,0-6-398-4</inkml:trace>
    </iact:actionData>
  </iact:action>
  <iact:action type="add" startTime="11110">
    <iact:property name="dataType"/>
    <iact:actionData xml:id="d1">
      <inkml:trace xmlns:inkml="http://www.w3.org/2003/InkML" xml:id="stk1" contextRef="#ctx0" brushRef="#br0">26872 2819 161 0,'0'0'202'3,"0"0"-43"3,0 0 10 0,0 0-31 3,0 0-43-1,0 0-9-2,0 0-23 2,66 26-6 0,-19-13 11 1,17-3-17-4,10 5-4 3,17 2 15 0,9 0-19 1,16-4-6-3,1 1-9 2,7-7-13 1,-7-2 2 9,-3-2-5-18,-3-3 7 6,6 0-6 2,-4 0-5-3,-1-3 3 3,-8-11 6-1,2-1-3 1,-12 2-4 1,3-4 1-2,-1 5-4 0,-11 7-1 1,4 0 1-1,-5 5-3 0,-3 0-1 2,-4 0-1-1,-10 0 0 3,-4-3-1-9,-6-1-1 5,-12-1 0 2,-6-3-1-2,-6-4-3 1,-5-2 2-1,-5 4 1 0,-3 4 1 1,-8 1 1 0,-8 1 1-1,-4 4 1 1,0 0-2 0,0 0-1-1,0 0-3-1,0 0-5 3,-16 0 2-2,-32 0 6-1,-31 0 0 3,-14 0 2-1,-26 6-1 0,-19 5 1-2,-18 4-1 3,-15 2 0-2,-12-7 7 1,6 2-3-1,-8-7 0 0,5-2 3-1,3-3-2 3,8 0 5-3,5 0 2 2,15 0-5 0,8 0-4-1,19 0-4 0,12 2 0 0,23 2 0 2,16-1 2-2,16-1-2-1,26-2 2 4,10 3-2-3,9-3 0 2,10 0 1-4,0 0 3 2,0 0 4 2,30 0 13 0,62 0-10-3,40 0-7 2,33 0-4 1,16 0 2-3,-1 5-2 4,1 2-2-6,-1-2 1 6,-6 1 1-3,3-4 1-1,-5-2 3 2,-5 0-4-1,-1 0 5 3,-9-5-2-4,-8-20-2 2,-21-4 1 1,-22 2-2 3,-25 4 1-10,-25 8 0 6,-18 8-1 0,-12 0 4-2,-16 7-2 2,-5 0-1-4,-5 0-1 8,0 0-5-6,0 0-4 2,-19 0-6-2,-54 29-3 2,-31 3 5-1,-47 3-38 1,-31-6-51 1,-24-24-44-4,117-5-96 6,14 0-351-3</inkml:trace>
    </iact:actionData>
  </iact:action>
  <iact:action type="add" startTime="12626">
    <iact:property name="dataType"/>
    <iact:actionData xml:id="d2">
      <inkml:trace xmlns:inkml="http://www.w3.org/2003/InkML" xml:id="stk2" contextRef="#ctx0" brushRef="#br0">26966 224 302 0,'0'0'231'3,"0"0"-71"4,0 0-11-2,0 0-51 2,0 0-23 0,0 0-24 2,0 0-6-1,23-6-9-2,-23 6-6 2,0 0-8 0,0 0-1 1,-7 0 4-4,-23 0 10 3,-10 12-9 0,0-1 2 0,-4 0-9-2,-6-1-6 2,-4-3-7 0,-10 1 1 0,3 1 2 6,2 3-3-12,2-1-5 9,4 6 2-5,2 0 0 0,7-4-1 1,4 4-2 1,4-6 1 0,7 0 1-2,4-2-2 3,2-3 0-3,7-1-1 4,4 5 3-4,4-3-1 1,-3-1-1 2,1 0 0-3,6-3 0 1,1-3 4 0,3 2-4 3,0 1 6-4,0-3-1 2,0 0 17-1,0 3 14 4,0 3 1-6,15 5-11 0,21 3-17 4,9-1 0-1,3 2 0-1,4-3 1-1,7 1 0 3,8 1-1 0,-3-5-6-2,-1-4 0-1,-6 1-2 2,-11-6 2 0,-5 0 1-1,-11 0-1 0,-2 0-1 1,-9 0-1-1,-2 0 0 2,-10 0 0-2,5 0-1 0,-11 0 0 1,-1 0 3 0,0 0-2-3,0 0-1 3,0 0 0 0,0 2-9 1,0 13 2-2,0 7 2-1,-37 11 5 3,-7 11 2-1,1 1-2-3,-7-6 0 5,7-4 0-4,-6 1 1 2,4-11-1 0,10-5-2-1,3 1 1 0,7-6 0 3,10-7 1-2,-1 5 1-2,8-1 0 2,-2 0 1-2,7-2 0 1,-1-3-1 0,4-5-1 3,0-2 4-4,0 0-2 0,0 0 11 3,38 0 11-1,17 0-14 1,6 0-4-4,5 0 2 3,5 0-5 0,3-12-1 1,-4-2-1-4,-6 4-1 2,-17-5 0 1,-6 4-17 1,-9 2-25-3,-12 4-47 2,-7 2-53 0,-13 3-67 0,0 0-167-3</inkml:trace>
    </iact:actionData>
  </iact:action>
  <iact:action type="add" startTime="13667">
    <iact:property name="dataType"/>
    <iact:actionData xml:id="d3">
      <inkml:trace xmlns:inkml="http://www.w3.org/2003/InkML" xml:id="stk3" contextRef="#ctx0" brushRef="#br0">27023 1121 366 0,'0'0'220'3,"0"0"-101"4,0 0-26 2,0 0-75-3,0 0-2 0,0 0 16 2,-42 0-9 0,7 12-6 0,-3 5-4-2,-1 2 5 3,-2 7 4-2,5-2-6 2,-2-1-4-2,1 4 2 1,3-7-6 0,2 0-3-2,5-6-3 2,2-14-2-2,2 0-1 2,6 0-3 1,2 0-9-2,2-20 13 0,9-2 6 1,1 0-4 1,3-1 1-4,0 4 2 4,0 4-1-3,3 4 3 4,14 5-2-5,2 6 19 5,6 0 13-4,4 0-6 3,5 0-5-4,7 6-5 5,-2 13-3-4,2 2-2 5,8 4 2-7,-8 0-8 3,2-5-8 2,-7 2-2-2,-4-8 0 1,0-6-9 10,-12-3-22-18,1-5-32 6,-21 0-85-1,0 0-236 4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2T02:35:12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101">
    <iact:property name="dataType"/>
    <iact:actionData xml:id="d0">
      <inkml:trace xmlns:inkml="http://www.w3.org/2003/InkML" xml:id="stk0" contextRef="#ctx0" brushRef="#br0">6687 292 339 0,'0'0'129'7,"0"0"-32"-3,0 0 23 4,0 0-29-1,0 0-25 2,0 0-2-4,0 0-11 3,3 0-4 0,-3 0 4 1,0 0-4-3,0 0-9 2,0 0-7 1,-13 0 0-2,-20 0 25-1,-8 0-21 2,-5 0-9 0,-7 0 3 0,6 0 7 0,-1 0-12-2,-1-6 4 12,-2 1-3-18,1-1-2 7,0 3-5 3,-1-2-1-5,8 2-2 3,-4 1 2-3,4 2 4 6,-1 0-2-3,1 0-3-3,-8 0-7 3,2 0 0-2,-2 0-2 3,-3 0-2-2,9 0 1 0,-7 0-3 2,4 0 3 0,1 0 1-2,-1 0 7-2,3 0-8 2,0 0 1 2,1 0 3 0,-4 0-6-5,4 0-1 6,-9 0-4-4,1 0 4 3,0 0-1-2,0 0-1 0,7 0 1 1,1 0-1 2,4 0-2-6,-2 0 1 4,1 0 1-1,5 0-2 2,-5 0 2-2,1 2 3 3,1 3-2-4,-3 1 3 0,-6-4-1 0,0 3-5 4,-4-1 1-1,-3 2-1-3,-2-4 1 2,-4 2-1 0,2 4 1-1,1-3-1 2,-9 2 8-6,2-2-4 6,1-2 2 1,-4 0-3 0,-2-1-3-8,7-2 4 5,-5 0-5 3,-1 0 2-2,9 0 0-3,-1 0-1 4,-2 0-1 1,5 0 0-6,-5 0 2 2,-1-11 0 4,-3-6-2 0,-2 3 1-6,8-6-1 2,-3 1 0 3,7 1 0 1,12 4 1-2,2 6-1-4,4-1 1 4,5 9 0 1,-2 0 0-3,6 0 1 2,-4 0-1-1,-2 0-1 1,-7 0 6 2,-2 0-2-6,-15 0 5 3,-5 0-4 0,-7 9 7 4,-8-1-7-6,3-2-5 3,9 0 1-1,1 1-1 3,11-3-1-5,9 0 0 3,4-2 2 0,-1 3 0 3,1 5-1-8,-2 0 0 4,6 0 2 3,-2 6 2 0,1-3-2-4,1 2 1-1,1-2-2 6,6 1 0-7,3 1 0 4,-3 1-1 1,2 1 0-4,1 3 1 3,1-3 1 3,-2 0-2-8,4 0 0 6,1 0 1-2,5-4-2-1,1-4 1 4,4 2-1-4,2-2 1 3,0 3-1-2,4-2 1-1,1-1-2 1,-2-4 2 2,4 3-2 0,-1 1 2-3,2 2 0 3,-3 6 1-3,3-2-1 1,-1 3 0 2,1 9 0-3,2-3 0 2,3 10 0-2,-2 3 1 2,-1 3 0 0,-1 1-1 1,0 0 1-2,-1 0-1 0,5-5 1 3,0 0-1 0,0 7 1-8,0 5-1 5,0 5 1 1,0 5 0 2,0 0-1-5,0 0 2 3,0-1-2 0,0-7 1-1,0-1-2-1,0-8 1 4,0 2 0-2,0-5 0 0,6 5 2-4,1 2-1 4,-2-3-1 0,-2 0 0 0,2-3-1 0,-2-2 2 0,0-1-1-1,-3-5 0 2,0-5-1-5,0-8 0 4,0 3 2 1,2-2-1-2,5 1 0 1,2 2 1-2,1 1-1 3,0 0 1 0,-3-5-1-2,6 3-1-3,-3 2 0 5,3-3 1-1,0 2 0-1,2 1 0 0,2-1 0 3,2 3 0-3,1 1-1 0,1-4 2-1,-1-2-1 2,-1 0 0 4,-6-7 0-10,-1 2-1 6,9-6 0 0,2 4 1 0,-2 1 0 0,2 0 1-2,-1-3-1 4,5 1 0 1,5-2 0-8,-1-7 0 3,6 2 0 1,-5-1-2 2,1-4 2-3,2 6 1 2,-3-6 0 0,2 6-1 2,3-5 1-4,1 2 1 2,2 6 0-2,0-1-1 3,0 4 2-3,4 0 3 1,2-7-5 1,0-3 2 1,11-2 0 0,1 0-3-5,1 0-1 5,-2 0-1-1,-6 0 2 0,-8-2 1-2,-2-1 1 1,2-3 1 2,1 3 2 1,-1 0 1-7,1 3 1 5,-1 0-4 0,-2 0 2 0,7 0 2 0,-1 0-3-1,3 0 1 1,-1 0-2 1,-3 0 1-5,2 0-1 5,-1 0 0-2,-1 0 6 3,2 0-3-6,-2 12-6 5,-2 1 0-2,-1-1 0-1,9-7 0 4,-4 0 0-1,13-5 0-3,1 0 0 0,5 0 0 3,-3 0 0-3,1 0 0 3,2 0 0-2,5 0 0 0,2 0 0 0,0-13 0 2,3-1 0-1,0 4 0-2,2-2 0 3,-8-3 0 1,1 8 0-7,-9-4 0 5,1 2 0 1,1 2 0-1,-1 2 0-4,3 0 0 4,-6-1 0 1,2 4 0-1,-9 2 0-1,3 0 0 1,-7 0 0 0,4 0 0 0,-2 0 0-4,-4 0 0 5,8-3 0-3,1 3 0 3,7-6 0-1,0 3 0-1,-1 3 0 2,-2 0 0-1,0 0 0-2,-4 0 0 0,-5 0 0 3,-1 0 0-2,-5 0 0 0,2 0 0 0,1 0 0 1,2 0 0 1,0 0 0-4,1 0 0 4,1 0 0-1,-2 0 0-1,3 3 0 1,-1-3 0 0,1 0 0-1,-5 2 0 2,8-2 0-5,-2 0 0 4,6 0 0 0,-2 0 0 2,1 0 0-5,-7 0 0 2,-1 0 0 2,-4 0 0 0,-4 0 0-2,-4 0 0-1,-9 0 0 1,4 0 0 1,-4 0 0 1,0 0 0-3,7 0 0 3,-5-8 0-2,3 0 0-1,-5-6 0 2,-2 0 0 0,1-4 0 2,-1-1 0-7,0-6 0 6,7-3 0-2,-8-3 0 1,1-7 0 2,1 1 0-6,1-6 0 5,-1-8 0-1,-1-3 0-1,-1 2 0 0,-2 1 0 2,-3 4 0 0,0 7 0-5,-3 3 0 3,1 5 0 1,-5 2 0 2,-2-4 0-5,9-1 0 4,-8-2 0-1,5 3 0 0,-4-3 0-4,-3 1 0 5,-6 2 0 0,6-2 0-2,-2-3 0 0,-7-4 0 0,5-6 0 2,-6 8 0-2,-3-4 0-2,0 6 0 3,0-1 0-1,0 5 0 2,0-2 0-4,0 8 0 4,0 1 0-1,0-4 0 0,-12 2 0 0,-5-4 0 1,-7-5 0-2,-3 0 0 2,-1-4 0-5,-5 2 0 3,-3-4 0 3,2 5 0 3,-6 4 0-11,-2-1 0 4,1 4 0 4,1-1 0 0,0 4 0-7,0 3 0 4,-4 3 0 3,4 1 0-4,-1-2 0-1,2 8 0 5,10 0 0-2,-7 2 0-1,0 7 0 0,-4 1 0 0,-2 0 0 0,-1 2 0 2,-1 0 0-2,-1 1 0-1,-5-4 0 5,0 3 0-4,-2-2 0-2,-7 1 0 2,5 6 0 2,1-2 0 0,6 2 0-2,-1 0 0 0,-1 0 0 3,1 0 0-5,5 0 0 1,-4 0 0 3,1 0 0-1,-5 0 0 4,-2 0 0-10,-4 0 0 5,-2 0 0 1,-2-2 0 2,0 2 0-7,1-3 0 5,4 3 0 0,-2-3 0 0,1 0 0-1,1 3 0 1,-1-2 0 0,4-2 0 1,2 4 0-5,-6-3 0 6,4-2 0-4,-2 2 0 2,-2 3 0-2,1 0 0 2,-1 0 0 0,5 0 0 1,-5 0 0-2,1 0 0 0,-1 0 0 0,1 0 0 2,1 0 0-1,-2 0 0-2,-2 0 0 2,-5 0 0-1,-1 0 0 1,-3 0 0-2,-5 0 0 3,2 0 0-2,-3-9 0-1,3 4 0 2,9 2 0 0,4-1 0 0,-2 4 0 3,7 0 0-8,-1 0 0 5,3 0 0 1,2 0 0-4,-2 0 0 4,5-1 0-2,-5 1 0 1,2 0 0 1,-2 0 0-4,-2 0 0 3,2 0 0 1,-6 0 0 0,4 0 0-5,-1 1 0 5,1 9 0-4,3-4 0 2,4 2 0 2,-8-5 0-1,2-1 0 0,-3-2 0-1,7 0 0 1,5 0 0-1,1 0 0 2,1 0 0-4,6 0 0 4,-1 0 0-1,0 0 0-3,-1-2 0 2,0-13 0 3,-1 2 0-3,2-1 0-1,0 5 0 3,-2-2 0-1,-1 2 0 3,-2 3 0-7,-2 4 0 1,2 0 0 5,1 2 0-3,-4-4 0 1,3 1 0-2,2 3 0 3,-1-3 0-2,6 3 0 2,3 0 0-5,-4 0 0 5,4 0 0-1,-8 0 0 0,3 0 0-2,1 0 0 2,2 6 0 0,-1 2 0-1,8 5 0 1,-1-3 0-1,-7 2 0 2,7-4 0-2,-2 3 0-1,6 1 0 3,-2-1 0-2,0 0 0 1,-4 0 0-2,3 4 0 5,-1 2 0 0,-4 4 0-9,5 3 0 5,-4-5 0 4,4 3 0-7,1 1 0 4,1-3 0 3,3 2 0-7,5 0 0 4,0-2 0 0,0 2 0-2,3 1 0 4,-1-4 0-3,1 1 0 0,0-1 0-2,0-1 0 3,3 1 0 1,5 1 0-2,-6 0 0 1,6 2 0-1,-2 3 0 2,3 4 0-5,-4-2 0 4,1 8 0 0,3-4 0 0,-5 0 0 1,5-4 0-2,1-1 0-2,-4 0 0 6,7-7 0-5,0 3 0 3,0-2 0-3,0 5 0 1,0 0 0 1,0 4 0 0,0 3 0-2,0 6 0 2,0-4 0 0,0 3 0 0,0-7 0 0,0 1 0-1,0-3 0 0,0-3 0 1,0 3 0-3,0-2 0 6,0 1 0-4,0 2 0 2,0 4 0-5,0 4 0 4,0 0 0 0,0-1 0-1,0 1 0 0,0-1 0 2,0 4 0-1,0-5 0 0,0 3 0-3,0-8 0 5,0-1 0-4,0-7 0 2,0-2 0 1,3 2 0-3,1 3 0 2,2 0 0-4,-5 2 0 7,8-5 0-5,-5 0 0 3,6-2 0-4,-1 0 0 2,3-1 0 3,1 3 0-2,3 5 0 0,0-3 0-2,4 4 0 4,-3 1 0-3,6-4 0-3,-2-5 0 4,2-4 0 0,2-2 0 1,1-2 0-2,11-2 0 0,2-1 0 1,2 0 0 2,0 3 0-7,6 1 0 5,-2 4 0 0,-1 2 0 1,4 1 0-4,-8-3 0 4,5-2 0 0,-4-2 0-2,-1 1 0 1,-3 0 0-2,3-6 0 2,2 4 0-1,3-4 0-2,-4-2 0 5,2-3 0-4,9 3 0 2,1-6 0-1,6 0 0 1,1 0 0-1,-7 0 0 1,-1 0 0-2,-2 0 0 2,0 0 0 2,0 0 0-1,-7 0 0-5,1 0 0 5,-7 0 0-1,0 0 0-1,-3 0 0 1,-2 0 0-1,4 0 0 1,2 0 0 1,1 0 0-5,-1 0 0 4,5 2 0 3,-2 1 0-7,-2 0 0 3,-5-3 0 2,0 0 0-3,-2 0 0 4,-1 0 0-3,3 0 0 0,3 0 0 0,2 0 0-1,-1 0 0 3,1 0 0-2,1 0 0 1,4-3 0 0,4-2 0 1,-2-4 0-2,5-2 0 0,-2 1 0 3,2-3 0-7,-8 2 0 5,-2 0 0-1,4 2 0-1,-5 1 0 3,1 2 0-1,2 0 0 1,1 4 0-1,-4-1 0-1,7 1 0 0,-1-5 0 0,2 4 0 0,-2-2 0 1,-4 0 0 0,3-2 0 0,-4-1 0-1,0 3 0 1,1 0 0 0,-2-2 0 0,1 5 0-2,2-1 0 2,1 0 0-1,-1 1 0 0,4 2 0 3,0-3 0-4,1 0 0 1,7 3 0-1,2 0 0 4,1 0 0-3,-2 0 0 2,4 0 0-2,1 0 0-3,-6 0 0 4,4 0 0 0,-5 0 0 0,2 0 0-2,-5 0 0 3,10 0 0-2,-2 0 0 2,8 0 0-2,-5-3 0-2,4-5 0 5,-4 3 0-3,-1-3 0 0,0 1 0-1,-2 5 0 4,-5-7 0-4,2 1 0 4,-1-3 0-3,5 1 0-1,-2-1 0 4,-2 5 0-4,1 1 0 2,-2 0 0-2,-3 1 0 2,0-2 0-1,-1 2 0 1,3-2 0-2,-5-3 0 3,3 1 0-2,0 3 0 2,-8-4 0-3,-1 6 0 3,-9-2 0 0,-2-2 0-5,-3 2 0 5,-6 0 0-2,1-4 0-1,3-2 0 2,1 2 0 3,-3-5 0-5,3-3 0 7,1 0 0-11,-2-5 0 6,5 5 0 4,-4-3 0-10,1 7 0 6,-9-4 0 2,0 3 0-5,1-6 0 3,-1 3 0 2,-1-3 0-7,-2 1 0 5,2 2 0 3,0 0 0-8,-2-4 0 6,6 6 0-1,-1-5 0-1,1-3 0-1,-1 0 0 3,-2-2 0-2,3-2 0-1,-4-3 0 2,-4 6 0 0,-1 1 0 2,2 3 0-6,-4 5 0 5,-1 0 0-1,-5 1 0 0,1 2 0-1,-2-1 0-1,4-4 0 1,-2 0 0 2,0-3 0-3,2 0 0 4,-2 4 0-3,-3-1 0 0,5 0 0-1,-5 0 0 3,4-2 0-2,0-3 0 2,2-5 0-2,-4-3 0 2,2-3 0-3,-6 1 0 1,-2 1 0 1,0 4 0 1,0-5 0-3,0 2 0 2,0-2 0 0,0 2 0-1,0-4 0 0,0 9 0 0,-5-9 0 2,-8-4 0-5,-11 1 0 5,-3-10 0-1,1 0-3 1,-5 6 0 1,2 1-1-6,5 9-1 4,-4 3 2 5,-1 5 0-12,-3 1 1 8,-7 3 1 2,-7-5 0-8,-5 3 0 7,-8-3 1-6,-12-3 0 5,-6 1 0 1,-6 4 0-8,2 3-1 7,3 4 0-1,5-4 0-2,9-1 0 4,1 0 0 4,6 0 1-12,3 3-1 8,7-3 1-7,2 5-1 7,10-1 1-3,10 5-1-2,6 6-4 1,6 3-41 3,9 2-26-2,0 0-17-1,-8 0-44 3,-11 17-40-2,-8 28-17 2,18-21-123-1,3 5-673-2</inkml:trace>
    </iact:actionData>
  </iact:action>
  <iact:action type="add" startTime="31387">
    <iact:property name="dataType"/>
    <iact:actionData xml:id="d1">
      <inkml:trace xmlns:inkml="http://www.w3.org/2003/InkML" xml:id="stk1" contextRef="#ctx0" brushRef="#br0">27739 11800 515 0,'0'0'199'3,"0"0"-5"5,0 0-38-1,0 0-43 0,0 0-18 0,0 0 7 2,0 0-30-2,0 0-17 0,0 0-5 0,0 0-6 1,0 0-5 0,0-3-5-2,0-2-4 3,5 0-4-2,13 1-7 2,1-1-5-4,-3 2 4 3,2-2 0 0,0 2 1 0,-5-1-2-2,3 2-1 3,-2-2-1-2,2 2-3 2,0 0 3-3,-1 2-1 2,-2-3 2 0,0 3-3-1,3 0-1 0,1-4 2 0,3 4 2 11,-1 0 1-16,-3-2-1 4,-3 2-5 2,3 0 0-2,-4-4-3 2,4 4 0-2,0 0-4 2,4 0-4 1,-1 0 0-2,3 0 0-1,-4 0 0 3,3 0 0-1,2 0 0-2,-6 0 0 2,4 0 0 0,-1 0 0-1,0 0 0 0,-1 0 0-1,-2 0 0 2,4 6 0 4,-2 1 0-6,-2-3 0 0,6 2 0 1,-3 1 0 2,5-2 0-1,1 0 0-2,3 2 0 1,-1 1 0 1,1-3 0 0,-5 3 0-1,0-4 0 0,0 1 0 0,5 3 0 3,-3 1 0-2,3-1 0-2,0 1 0 1,2-1 0 2,-2 2 0-3,7 2 0 2,-9 3 0 0,4-2 0 0,4 4 0-3,-3 0 0 3,-1 0 0-1,-2-3 0 3,-2 0 0-6,-6-3 0 4,2 2 0 1,2 0 0-2,0-2 0 1,-5 0 0-1,6 1 0 1,-6-1 0 1,1 0 0-1,-1 1 0-2,3-4 0 1,-2 4 0 0,2-2 0 0,4 1 0 1,-1 4 0-1,-1-4 0 1,4 4 0-2,-6-6 0 3,0 2 0-1,2 4 0 1,1-3 0-3,-6 2 0 2,6-1 0 0,-1-1 0 0,-5 5 0-2,8-2 0 1,-3 0 0 1,-2 2 0 0,0-2 0-2,-1 2 0 3,-3 0 0-2,5-1 0 0,-2 3 0-1,4 1 0 3,-1 0 0-1,-1 0 0 1,-5-1 0-4,-1-2 0 4,2 3 0-2,-4-5 0 2,3 10 0-2,-2-1 0-2,6-1 0 3,-5 3 0 0,2-8 0-2,-1 3 0 4,-5-4 0-4,1 2 0 2,4-2 0 0,1 3 0-1,0 2 0 1,5-3 0-1,2 8 0-1,1-2 0 2,-1-5 0 1,0 5 0-2,0-6 0 0,-4 2 0 1,6 1 0-1,-1-3 0 3,2 1 0-5,1 2 0 2,2 3 0 3,6 6 0-3,-3 0 0 0,1 5 0 1,-1-5 0-1,-1 0 0 0,-8-1 0 2,2-6 0-1,-1-1 0-1,-4-1 0 0,2 0 0 1,-5 3 0 0,2-2 0 1,-3 3 0 2,3-4 0-8,2 6 0 4,4 4 0 1,2 4 0 5,0 3 0-11,1 1 0 10,2-5 0-10,-7-3 0 8,-7-4 0-7,4-4 0 6,-5 3 0-1,-5-5 0 0,2 1 0 5,0-1 0-11,1 0 0 8,-7-2 0-5,3 2 0 4,-1-2 0-4,0-1 0 7,-1 1 0-9,2-3 0 5,0-3 0 2,-5 3 0-5,5-3 0 4,-8 1 0-4,3-5 0 4,2 2 0-2,-7-7 0 6,1-1 0-13,2-1 0 10,-3-2 0-3,0 3 0 0,-2-4 0 0,-1 0 0 1,0 3 0 0,0-3 0 2,0 0 0-7,0 0 0 5,0 0 0 1,0 0 0 0,0 0 0-5,0 0 0 8,0-7 0-8,0-31 0 7,0-19 0-5,-17-19 0 4,-6-5 0-6,-1-1 0 4,3 6 0-2,-7 7 0 3,11 9 0 5,-1 16 0-12,5 10 0 10,3 9 0-10,0 3 0 8,6 1 0-5,1 4 0 3,-3 3 0 1,2-3 0-4,1 4 0 3,0 1 0-1,-4 4 0 6,1 1 0-10,1 5 0 4,1-1 0 2,4 3 0-4,0 0 0 7,0 0 0-9,-4 0 0 6,4 0 0-2,0 0 0 3,0 0 0-6,0 0 0 2,0 0 0 5,0 0 0-3,0 0 0-1,0 0 0-3,0 0 0 4,0 0 0 4,0 0 0-8,0 0 0 2,4 39 0 6,28 21 0-3,9 12 0-5,-1 6 0 5,2-1 0-4,-4-3 0 5,-6-4 0-4,-5 3 0 3,2-4 0-4,-4-4 0 5,-8-8 0 3,-1-13 0-11,-6-15 0 10,-7-12 0-9,-1-9 0 2,-2-8 0 1,0 0 0 3,0 0 0-1,0 0 0-1,0 0 0-2,0 0 0 5,0 0 0-1,-5 0 0-1,-35 0 0-3,-20 0 0 7,-19 0 0-8,-10-3 0 3,-11-11 0 1,-4-2 0-1,1 2 0 1,9 3 0 6,4-1 0-12,13 7 0 6,15-1 0 5,20 0 0-11,16 4 0 6,10-1 0-3,16 1 0 5,0 2 0-5,0-4 0 3,0 4 0-1,0 0 0 2,0 0 0 0,0 0 0-6,14 0 0 6,19 0 0-1,18 0 0 2,14 0 0-6,8 0 0 2,8 11 0 5,6 6 0 2,6-1 0-11,8 5 0 6,-5-1 0-4,-8-4 0 5,-18-2 0 2,-19-5 0-8,-12-1 0 7,-12-3 0-4,-3-1 0 1,-10 1 0 4,-5-5 0-5,-2 4 0 2,-4-4 0-3,-2 0 0 3,-1 2 0 1,0-2 0 3,0 0 0-12,0 0 0 8,0 0 0 0,0 0 0 3,0 0 0-7,0 0 0 3,0 0 0 4,0-11 0-3,0-32 0-4,0-12 0 3,0-16 0 6,0-4 0-9,0-2 0 4,-14 2 0 1,-1 4 0-5,-4 9 0 6,2 6 0-6,1 15 0 6,9 7 0-1,-3 8 0-4,0 12 0 3,5 2 0 1,-3 10 0-1,8-1 0 3,-3 3 0-9,3 0 0 7,0 0 0-1,-2 0 0 0,2 0 0-5,0 0 0 5,-3 0 0 3,3 3 0-6,-3 19 0 3,-1 20 0 6,0 14 0-12,4 14 0 7,0 11 0-6,0 5 0 7,0 6 0 0,0-2 0-5,11-12 0 4,-3-12 0-4,0-22 0 4,-3-12 0-1,-5-15 0-1,4-9 0-2,-4-8 0 4,3 0 0-2,-3 0 0-1,0 0 0 2,0 0 0 4,0 0 0-8,3 0 0 2,-3 0 0 5,0 0 0-3,0 0 0 0,0 0 0-5,0 0 0 8,0 0 0-7,0 0 0 5,0 0 0-3,3 0 0 2,-3 0 0 1,0 0 0-2,0 0 0 1,0 0 0 0,0 0 0 1,0 0 0-2,0 0 0-3,0 0 0 4,0 0 0 3,0 0 0-7,-3-4 0 5,-28-6 0 0,-8-1 0-4,-9-3 0 4,-5-4 0-2,-4 5 0 3,-2-2 0-6,-5 1 0 9,3 3 0-5,-3 0 0-6,12 2 0 6,4 1 0 6,18 3 0-12,11 2 0 6,10 0 0-4,9 3 0 5,0 0 0 0,0 0 0-5,0 0 0 4,0-2 0 1,0-2 0-4,0 4 0 6,28-3 0-3,30 3 0-1,24-2 0 0,13-5 0-1,-5 3 0 2,-12-2 0-1,-16 0 0 4,-11-3 0-6,-15 3 0 4,-8 4 0 3,-12-3 0-10,-3-1 0 7,-3 3 0 4,-6-5 0-11,5-15 0 6,-9-13 0-3,0-23 0 3,0-12 0 5,0 1 0-11,-16 8 0 6,-9 10 0 1,-2 3 0-3,6 7 0-1,0 5 0 3,5 7 0 5,1 9 0-9,4 8 0 8,6 5 0-10,2 8 0 9,3 0 0-7,0 0 0 2,0 0 0 2,0 0 0 3,0 0 0-7,-4 0 0 2,4 0 0 2,0 0 0 3,-3 0 0-6,3 0 0 1,0 0 0 6,0 5 0-8,0 27 0 6,0 18 0-2,0 22 0 4,15 10 0-10,3 3 0 6,0-7 0 2,-2-1 0-7,-5-15 0 9,-5-10 0-8,1-15 0 7,-7-17 0-8,3-7 0 5,-3-6 0 1,0-7 0-5,0 2 0 4,0-2 0 1,0 0 0 1,0 0 0-7,3 0 0 7,-3 0 0-3,0 0 0-2,0 0 0 4,0 0 0-1,0 0 0 0,0 0 0-2,0 0 0 5,-23 0 0-7,-33 0 0 9,-16 0 0-9,-7 0 0 6,0 0 0-6,0 0 0 6,3 0 0 2,8-17 0-9,10 0 0 5,6 4 0 5,20 1 0-11,9 5 0 1,11 2 0 8,8 3 0-4,4-2 0 0,0 4 0-1,0 0 0 2,0 0 0 2,0-2 0-6,20-5 0 5,24-6-161 1,12-6-168-3,-28 13-72 0,-11 3-618 1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2T02:35:12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42">
    <iact:property name="dataType"/>
    <iact:actionData xml:id="d0">
      <inkml:trace xmlns:inkml="http://www.w3.org/2003/InkML" xml:id="stk0" contextRef="#ctx0" brushRef="#br0">6319 252 443 0,'0'0'227'3,"0"0"-90"5,0 0-6 0,0 0-35-2,0 0-21 2,0 0-2 0,0 0-1 0,0 0 1-2,16 0-8 2,-16 0-12 0,-13 0-7-2,-31 0 23 3,-11 0-14-2,-6 0-16 2,-7 0-1-4,-9-11-3 3,1-6-7 0,-8 0-3 10,-1 3 7-17,-3-3-7 3,7 7 6 4,1-3-4 1,6 9-6-2,3 4 1-1,-9 0-1 2,-7 0-1 1,2 0 0-1,-11 0-2-3,-1 0 0 5,4 0-6-4,-7 4-12 3,5 0 0-2,2 5 0 0,6-4 0 2,6 7 0-2,1 1 0-2,-1 1 0 4,-2 0 0-1,1-1 0-2,6-5 0 3,-6-3 0-3,3 0 0 2,3-2 0 1,0 1 0-4,8-4 0 4,1 2 0-1,5 3 0 0,-3 1 0-3,1 5 0 4,3 1 0-1,-7 1 0-2,7 5 0 2,-6-8 0-1,9 2 0 3,2-4 0-5,2-8 0 2,1 0 0 1,-7 0 0 1,4 0 0-2,5 0 0 0,2 0 0 1,4-3 0 0,1 3 0 0,-1 0 0-2,5 0 0 2,2 0 0-1,-3 8 0 0,-2 10 0 0,-3-1 0 1,-5 1 0 0,5 5 0-2,-1 2 0 4,-7 6 0-3,-2 1 0 3,-8 7 0-5,0 1 0 2,4 5 0 0,-1 2 0 1,-2-3 0 0,2 3 0-1,2-9 0 1,1-1 0 0,1-1 0 0,1 3 0-1,1 12 0 0,-5 14 0 0,4 8 0 1,2 2 0-1,4 10 0 1,9 0 0 0,5 0 0-3,-1-1 0 5,10-5 0-3,7-10 0 2,7-3 0-3,1-2 0 1,11 6 0 0,1 3 0 3,0 8 0-4,0-4 0 2,0-2 0 0,0-4 0-1,14-9 0 0,15-8 0 1,15 1 0-1,9-8 0 1,17 1 0-1,11 3 0 0,6-3 0 0,7 5 0 3,9-5 0-5,-2-6 0 4,7-8 0-3,8-6 0 4,5-13 0-5,0-10 0 2,15-5 0 3,-6 0 0-4,11 0 0 2,10 0 0-2,7 0 0 3,9-3 0 0,2-9 0-3,-8 1 0 0,-3 0 0 3,-12 0 0-2,-11 2 0-1,-12 4 0 2,-11 5 0 0,-3 0 0 0,-1 0 0-2,6 0 0 4,6-5 0-4,-3-5 0 2,-12 0 0-3,-5 1 0 4,-13-2 0-1,-6 2 0-1,-1 7 0 0,-7-4 0 1,-2 1 0 1,9-2 0-2,6-5 0 0,2-3 0 0,9-5 0 2,3-3 0-1,5-1 0-2,-10 0 0 2,7 3 0 0,-9-3 0 0,-2 5 0-1,-7-1 0 2,0 0 0-3,2-2 0 3,1 2 0-1,-1 3 0 0,-1-2 0-3,-7 2 0 3,-1 0 0 0,2-5 0-2,-6-4 0 2,-2-1 0 0,-4-4 0 0,-8-9 0 0,0 1 0-1,-6-4 0-1,-4 7 0 3,-6 2 0-3,-2 2 0 2,0 0 0 1,-2-2 0-2,-2-1 0 0,-3-9 0-1,-5-3 0 3,-5-4 0-2,-3-5 0 1,-10-3 0 0,-9-6 0-1,-2-10 0 1,0-13 0-1,-25-10 0 0,-20-10 0 2,-10-1 0-1,-7-1 0-3,-6 9 0 3,1 9 0 1,7 11 0-4,7 10 0 4,5 13 0-1,-4 2 0 1,4 7 0-5,-13-1 0 6,-4 8 0-4,-10-1 0 4,-14 3 0-5,-11 9 0 4,-17 1 0 0,-15 2 0-3,-9 3 0 1,1-1 0 3,11 3 0-2,8 7 0 3,5-1 0-9,3 6 0 6,9 7 0 0,1 4 0-1,10 0 0-2,8 0 0 2,-4 0 0 3,5 0 0 1,-13 0 0-9,-10 0 0 6,-6 0 0 1,-12 7 0 0,0 4 0-5,-2 6 0 4,1 0 0 0,5-4 0 2,1-1 0-6,6-4 0 5,0 1 0 1,6-1 0-5,5 1 0 4,0-1 0-5,9 1 0 5,-3 2 0 0,4 0 0-5,-1-3 0 4,7 1 0 0,3 0 0 2,4 1 0-5,9 4 0 4,0 1 0 0,4 1 0-2,5-5 0-2,7 4 0 2,5-8 0 3,4 3 0 3,8-5 0-12,2-2 0 7,9 0 0 2,3-3 0-5,8 0 0 2,3 0 0 1,2 0 0 0,-8 0 0-2,2 0 0 3,-7 0 0-4,-5 9 0 5,0 8 0-2,-10 2 0-4,3 0 0 5,-7 7 0-2,2-1 0 3,3-3 0-5,2 0 0 3,6 1 0 2,-1 1 0 2,1-3 0-10,-2 10 0 6,-4 7 0-2,4 3 0 1,-9 8 0 2,0-2 0-2,-1 3 0 2,-1 0 0-2,-1 3 0 0,5-5 0-1,2 3 0 1,2-4 0 4,-6 2 0-8,2-2 0 6,3 5 0 0,-5 1 0 3,2-3 0-10,1 1 0 6,5-6 0 1,6-2 0-4,-1-5 0 2,3 3 0 1,8-2 0 3,0-1 0-7,1 5 0 5,6 5 0-3,-1 3 0 5,9 7 0-7,0 4 0 5,2 2 0-1,0 1 0-3,-4-8 0 4,-1-13 0-3,2-6 0 2,3-14 0 0,0-1 0-1,0-1 0 0,8 3 0 1,24 10 0-1,8 1 0 4,5 11 0-7,3 5 0 5,4-3 0 1,0 0 0-6,0-8 0 5,5-4 0-2,2-9 0 0,5-5 0 2,16-6 0-4,-2-4 0 4,5-1 0 1,4 0 0-5,3-2 0 3,7 2 0 1,4-2 0-5,11 3 0 5,-3-8 0 3,1-5 0-9,4 0 0 4,7 0 0 3,5 0 0-6,1-3 0 5,5-14 0-1,-3 4 0 0,-1-3 0-3,1 5 0 4,-7 4 0 1,-8 4 0-5,-11-1 0 2,-3 4 0 1,-9-2 0 0,-1-1 0 3,1 0 0-9,-2-2 0 8,-1 2 0-2,8 0 0 0,-3 1 0-1,0 2 0-3,-9 0 0 4,-12-4 0 2,-4 2 0-5,0-7 0 3,-7 7 0 1,0 2 0 4,1 0 0-11,-1 0 0 6,7-3 0 1,12-3 0-5,4-5 0 5,-3-3 0-1,5-3 0 0,-6-5 0-2,1-1 0-1,1 1 0 6,-9-1 0-5,4 3 0 2,-2-1 0-1,-1 6 0 4,6-2 0-8,-5 2 0 5,8-2 0 2,1 0 0-5,-2-4 0 4,0-5 0 0,-11 1 0-5,-9 0 0 5,-7-1 0 1,0 6 0-6,-10-1 0 5,4-5 0-4,-2 6 0 4,2-7 0 4,0 3 0-11,2 3 0 6,-2-5 0 1,-1 3 0-4,-9 1 0 1,8-3 0 2,-12-4 0 2,4 4 0 1,-9-3 0-9,6 0 0 7,-8 0 0 1,-1-2 0-6,2-4 0 4,-8-3 0 2,-2-8 0-7,-8-2 0 7,-2-13 0 3,-9-10 0-11,0-12 0 5,0-4 0 2,0-2 0-5,0 9 0 5,-9 6 0-1,-5 4 0 1,-2 3 0-1,-5-1 0-3,0 5 0 3,2 8 0 6,-1 10 0-13,6 7 0 8,4 0 0-1,-7-5 0 4,-3 3 0-10,-4-1 0 5,-9-4 0 1,-10 1 0-2,-14-4 0 7,-15-7 0-11,-4 5 0 6,-1 0 0 5,1 4 0-11,7 3 0 6,1 3 0 2,5 2 0-5,6 7 0 2,3 7 0 3,4 3 0-5,-14-1 0 3,-9 6 0 6,-11-2 0-11,-14 2 0 5,-12 8 0-3,-6 0 0 3,-6 7 0-1,2 0 0 2,-7 0 0-1,3 0 0-5,1 0 0 8,15 0 0-6,7 0 0 5,5 3 0-4,-1 3 0 2,-7 2 0 1,-1 1 0-2,-8-1 0-3,6-5 0 4,1-3 0 0,-5 0 0 4,-7 0 0-9,2 0 0 4,2 0 0 2,6 0 0 0,8 0 0 3,12 0 0-10,0 0 0 3,3 0 0 4,6 4 0-2,5 9 0 0,6-7 0 1,1-1 0 1,-3 1 0-4,-1-1 0 4,-3 4 0-1,-5 1 0 1,-5 5 0-5,0 8 0 4,-5 4 0 3,1 2 0 1,4 6 0-10,-5 1 0 6,5-3 0 0,-17 3 0-2,-20-2 0 7,11-6 0-11,12-3 0 8,32-10 0-6,43-8 0 6,7-4 0-4,9 0 0 4,7 9 0-1,0 13 0-5,32 14 0 3,36 12-153 1,-27-35-178 9,-5-2-157-4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2T02:35:12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42">
    <iact:property name="dataType"/>
    <iact:actionData xml:id="d0">
      <inkml:trace xmlns:inkml="http://www.w3.org/2003/InkML" xml:id="stk0" contextRef="#ctx0" brushRef="#br0">6319 252 443 0,'0'0'227'3,"0"0"-90"5,0 0-6 0,0 0-35-2,0 0-21 2,0 0-2 0,0 0-1 0,0 0 1-2,16 0-8 2,-16 0-12 0,-13 0-7-2,-31 0 23 3,-11 0-14-2,-6 0-16 2,-7 0-1-4,-9-11-3 3,1-6-7 0,-8 0-3 10,-1 3 7-17,-3-3-7 3,7 7 6 4,1-3-4 1,6 9-6-2,3 4 1-1,-9 0-1 2,-7 0-1 1,2 0 0-1,-11 0-2-3,-1 0 0 5,4 0-6-4,-7 4-12 3,5 0 0-2,2 5 0 0,6-4 0 2,6 7 0-2,1 1 0-2,-1 1 0 4,-2 0 0-1,1-1 0-2,6-5 0 3,-6-3 0-3,3 0 0 2,3-2 0 1,0 1 0-4,8-4 0 4,1 2 0-1,5 3 0 0,-3 1 0-3,1 5 0 4,3 1 0-1,-7 1 0-2,7 5 0 2,-6-8 0-1,9 2 0 3,2-4 0-5,2-8 0 2,1 0 0 1,-7 0 0 1,4 0 0-2,5 0 0 0,2 0 0 1,4-3 0 0,1 3 0 0,-1 0 0-2,5 0 0 2,2 0 0-1,-3 8 0 0,-2 10 0 0,-3-1 0 1,-5 1 0 0,5 5 0-2,-1 2 0 4,-7 6 0-3,-2 1 0 3,-8 7 0-5,0 1 0 2,4 5 0 0,-1 2 0 1,-2-3 0 0,2 3 0-1,2-9 0 1,1-1 0 0,1-1 0 0,1 3 0-1,1 12 0 0,-5 14 0 0,4 8 0 1,2 2 0-1,4 10 0 1,9 0 0 0,5 0 0-3,-1-1 0 5,10-5 0-3,7-10 0 2,7-3 0-3,1-2 0 1,11 6 0 0,1 3 0 3,0 8 0-4,0-4 0 2,0-2 0 0,0-4 0-1,14-9 0 0,15-8 0 1,15 1 0-1,9-8 0 1,17 1 0-1,11 3 0 0,6-3 0 0,7 5 0 3,9-5 0-5,-2-6 0 4,7-8 0-3,8-6 0 4,5-13 0-5,0-10 0 2,15-5 0 3,-6 0 0-4,11 0 0 2,10 0 0-2,7 0 0 3,9-3 0 0,2-9 0-3,-8 1 0 0,-3 0 0 3,-12 0 0-2,-11 2 0-1,-12 4 0 2,-11 5 0 0,-3 0 0 0,-1 0 0-2,6 0 0 4,6-5 0-4,-3-5 0 2,-12 0 0-3,-5 1 0 4,-13-2 0-1,-6 2 0-1,-1 7 0 0,-7-4 0 1,-2 1 0 1,9-2 0-2,6-5 0 0,2-3 0 0,9-5 0 2,3-3 0-1,5-1 0-2,-10 0 0 2,7 3 0 0,-9-3 0 0,-2 5 0-1,-7-1 0 2,0 0 0-3,2-2 0 3,1 2 0-1,-1 3 0 0,-1-2 0-3,-7 2 0 3,-1 0 0 0,2-5 0-2,-6-4 0 2,-2-1 0 0,-4-4 0 0,-8-9 0 0,0 1 0-1,-6-4 0-1,-4 7 0 3,-6 2 0-3,-2 2 0 2,0 0 0 1,-2-2 0-2,-2-1 0 0,-3-9 0-1,-5-3 0 3,-5-4 0-2,-3-5 0 1,-10-3 0 0,-9-6 0-1,-2-10 0 1,0-13 0-1,-25-10 0 0,-20-10 0 2,-10-1 0-1,-7-1 0-3,-6 9 0 3,1 9 0 1,7 11 0-4,7 10 0 4,5 13 0-1,-4 2 0 1,4 7 0-5,-13-1 0 6,-4 8 0-4,-10-1 0 4,-14 3 0-5,-11 9 0 4,-17 1 0 0,-15 2 0-3,-9 3 0 1,1-1 0 3,11 3 0-2,8 7 0 3,5-1 0-9,3 6 0 6,9 7 0 0,1 4 0-1,10 0 0-2,8 0 0 2,-4 0 0 3,5 0 0 1,-13 0 0-9,-10 0 0 6,-6 0 0 1,-12 7 0 0,0 4 0-5,-2 6 0 4,1 0 0 0,5-4 0 2,1-1 0-6,6-4 0 5,0 1 0 1,6-1 0-5,5 1 0 4,0-1 0-5,9 1 0 5,-3 2 0 0,4 0 0-5,-1-3 0 4,7 1 0 0,3 0 0 2,4 1 0-5,9 4 0 4,0 1 0 0,4 1 0-2,5-5 0-2,7 4 0 2,5-8 0 3,4 3 0 3,8-5 0-12,2-2 0 7,9 0 0 2,3-3 0-5,8 0 0 2,3 0 0 1,2 0 0 0,-8 0 0-2,2 0 0 3,-7 0 0-4,-5 9 0 5,0 8 0-2,-10 2 0-4,3 0 0 5,-7 7 0-2,2-1 0 3,3-3 0-5,2 0 0 3,6 1 0 2,-1 1 0 2,1-3 0-10,-2 10 0 6,-4 7 0-2,4 3 0 1,-9 8 0 2,0-2 0-2,-1 3 0 2,-1 0 0-2,-1 3 0 0,5-5 0-1,2 3 0 1,2-4 0 4,-6 2 0-8,2-2 0 6,3 5 0 0,-5 1 0 3,2-3 0-10,1 1 0 6,5-6 0 1,6-2 0-4,-1-5 0 2,3 3 0 1,8-2 0 3,0-1 0-7,1 5 0 5,6 5 0-3,-1 3 0 5,9 7 0-7,0 4 0 5,2 2 0-1,0 1 0-3,-4-8 0 4,-1-13 0-3,2-6 0 2,3-14 0 0,0-1 0-1,0-1 0 0,8 3 0 1,24 10 0-1,8 1 0 4,5 11 0-7,3 5 0 5,4-3 0 1,0 0 0-6,0-8 0 5,5-4 0-2,2-9 0 0,5-5 0 2,16-6 0-4,-2-4 0 4,5-1 0 1,4 0 0-5,3-2 0 3,7 2 0 1,4-2 0-5,11 3 0 5,-3-8 0 3,1-5 0-9,4 0 0 4,7 0 0 3,5 0 0-6,1-3 0 5,5-14 0-1,-3 4 0 0,-1-3 0-3,1 5 0 4,-7 4 0 1,-8 4 0-5,-11-1 0 2,-3 4 0 1,-9-2 0 0,-1-1 0 3,1 0 0-9,-2-2 0 8,-1 2 0-2,8 0 0 0,-3 1 0-1,0 2 0-3,-9 0 0 4,-12-4 0 2,-4 2 0-5,0-7 0 3,-7 7 0 1,0 2 0 4,1 0 0-11,-1 0 0 6,7-3 0 1,12-3 0-5,4-5 0 5,-3-3 0-1,5-3 0 0,-6-5 0-2,1-1 0-1,1 1 0 6,-9-1 0-5,4 3 0 2,-2-1 0-1,-1 6 0 4,6-2 0-8,-5 2 0 5,8-2 0 2,1 0 0-5,-2-4 0 4,0-5 0 0,-11 1 0-5,-9 0 0 5,-7-1 0 1,0 6 0-6,-10-1 0 5,4-5 0-4,-2 6 0 4,2-7 0 4,0 3 0-11,2 3 0 6,-2-5 0 1,-1 3 0-4,-9 1 0 1,8-3 0 2,-12-4 0 2,4 4 0 1,-9-3 0-9,6 0 0 7,-8 0 0 1,-1-2 0-6,2-4 0 4,-8-3 0 2,-2-8 0-7,-8-2 0 7,-2-13 0 3,-9-10 0-11,0-12 0 5,0-4 0 2,0-2 0-5,0 9 0 5,-9 6 0-1,-5 4 0 1,-2 3 0-1,-5-1 0-3,0 5 0 3,2 8 0 6,-1 10 0-13,6 7 0 8,4 0 0-1,-7-5 0 4,-3 3 0-10,-4-1 0 5,-9-4 0 1,-10 1 0-2,-14-4 0 7,-15-7 0-11,-4 5 0 6,-1 0 0 5,1 4 0-11,7 3 0 6,1 3 0 2,5 2 0-5,6 7 0 2,3 7 0 3,4 3 0-5,-14-1 0 3,-9 6 0 6,-11-2 0-11,-14 2 0 5,-12 8 0-3,-6 0 0 3,-6 7 0-1,2 0 0 2,-7 0 0-1,3 0 0-5,1 0 0 8,15 0 0-6,7 0 0 5,5 3 0-4,-1 3 0 2,-7 2 0 1,-1 1 0-2,-8-1 0-3,6-5 0 4,1-3 0 0,-5 0 0 4,-7 0 0-9,2 0 0 4,2 0 0 2,6 0 0 0,8 0 0 3,12 0 0-10,0 0 0 3,3 0 0 4,6 4 0-2,5 9 0 0,6-7 0 1,1-1 0 1,-3 1 0-4,-1-1 0 4,-3 4 0-1,-5 1 0 1,-5 5 0-5,0 8 0 4,-5 4 0 3,1 2 0 1,4 6 0-10,-5 1 0 6,5-3 0 0,-17 3 0-2,-20-2 0 7,11-6 0-11,12-3 0 8,32-10 0-6,43-8 0 6,7-4 0-4,9 0 0 4,7 9 0-1,0 13 0-5,32 14 0 3,36 12-153 1,-27-35-178 9,-5-2-157-4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2T02:38:14.6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act:action type="add" startTime="6625">
    <iact:property name="dataType"/>
    <iact:actionData xml:id="d0">
      <inkml:trace xmlns:inkml="http://www.w3.org/2003/InkML" xml:id="stk0" contextRef="#ctx0" brushRef="#br0">10694 11620 690 0,'0'0'175'8,"0"0"-32"-4,0 0-4 4,0 0-37 0,0 0 28 0,0 0-28-2,23 0-5 2,17 0-17 0,29 0-12 0,7 0-6-2,30 4-8 2,29-4-27 1,27 0 1-1,30 0-9 0,21 0-8-3,4 0-2 19,-8 0 1-21,-15 0-2-3,-20 0 4 8,0 0 4 0,10 0-7-2,6 0-1 2,-2 0-4-3,-14 0-2 3,-20-4 4 1,-32-4-1-3,-29-1-2 3,-33 4 3-1,-25-1-1-2,-23 6-1 3,-12 0 0-5,0 0-4 4,0 0 0 2,-7 0 0-3,-86 0-3-1,-62 28 1 3,-71 14 2-2,-47 3 2-1,8-6 6 4,15-5-4-1,33-6-4 0,46-4 0-6,33-5 0 5,35-6-19 0,43-8-54 1,39-5-55-5,26-1-157 5,58-25-153-1</inkml:trace>
    </iact:actionData>
  </iact:action>
  <iact:action type="add" startTime="7708">
    <iact:property name="dataType"/>
    <iact:actionData xml:id="d1">
      <inkml:trace xmlns:inkml="http://www.w3.org/2003/InkML" xml:id="stk1" contextRef="#ctx0" brushRef="#br0">18209 11367 526 0,'0'0'282'4,"0"0"-104"3,0 0-55-1,0 0-42 2,0 0-24 0,0 0 15-2,0 0 13 2,25 14-28 0,14-3-14 0,12 4 0-1,10-2-2 1,11-1-7 0,21-4-17 0,16-6 7-1,24-2-2 0,28 0 9 12,19 0-4-15,21 0-2-3,1 0-1 7,-2 0 1-1,-9 0-9 2,-10 0-13-2,-8-7 1 1,-12-4-4-2,0 2 4 2,-16 6 2 2,-9-1-2-4,-12 4-4 1,-10 0 1 1,-14 0 3 2,-19 0-3-6,-22 0 2 4,-27 0-3-1,-19 0 1 1,-10 0 2-2,-3 0-3 2,0 10-1 0,-17 4-6-2,-43 3 6 4,-31 3-2-1,-25-3 3-2,-22-6-1-3,-20-6 1 4,-17-5 1 1,-18 0 0-2,-17-16-1 1,-25-18 4 1,-19 0 0-1,-14-1-4-1,-10 8-1-2,14 2 1 2,16 11 0 3,34 8 5-6,32 6 1 5,29 0 1-2,27 0 0 1,24 0-1 0,25 15-4 0,28-5-2 0,22-3 0-2,14-2-19 3,13 14-25-3,0 22-40 2,71 22-75 2,-12-27-171-1</inkml:trace>
    </iact:actionData>
  </iact:action>
  <iact:action type="add" startTime="10332">
    <iact:property name="dataType"/>
    <iact:actionData xml:id="d2">
      <inkml:trace xmlns:inkml="http://www.w3.org/2003/InkML" xml:id="stk2" contextRef="#ctx0" brushRef="#br1">2557 11933 477 0,'0'0'241'4,"0"0"-100"3,0 0 27-2,0 0-74 4,0 0-26-1,0 0 13 0,99 44 9 0,-34-19-7-2,19 0-21 3,37-3-4-2,38-3-19 0,60-19 9 1,55 0-5 0,48 0-12-1,15-24-5 6,-26 7-2-8,-43 5 10 3,-49 9 5-1,-43-4-8 1,-25 1-9-1,-20 2-13-1,-27 4 6 3,-29 0-3-4,-27 0-2 3,-19 0-2 0,-21 0 0 1,-8-4-5-2,-11 4-3-2,-89 0-1 5,-78 0 1-1,-94 0 2-2,-75 4 0 2,-50 3 11-4,-18-1 0 3,2 1-13 1,32-7-1-4,66 0 1 2,78 4 0 3,73-4-7-2,80 3 6-1,37 0 1 1,26-3-3-2,21 0-13 1,0-6-4 1,19-18 15 0,37 0-3-2,21 11 1 3,24 5-5-3,15 8 2 2,25 0-4-1,17 0 8 4,26 0 4-8,20 0 2 5,14 0 0 0,2 0 1 0,-5 0-1 2,-15 0 0-6,-32 1-10 6,-29 22-35-6,-42 8-30 5,-39 8-40-1,-27 4-60 1,-31-26-113-3,-16-1-747 0</inkml:trace>
    </iact:actionData>
  </iact:action>
  <iact:action type="add" startTime="13203">
    <iact:property name="dataType"/>
    <iact:actionData xml:id="d3">
      <inkml:trace xmlns:inkml="http://www.w3.org/2003/InkML" xml:id="stk3" contextRef="#ctx0" brushRef="#br2">9501 11373 51 0,'0'0'179'2,"0"0"-92"6,0 0-9-2,0 0-6 2,0 0-16 0,0 0 20 0,0 0 15-2,4 0-24 2,0 0-18 0,-1 0-8 1,-3 0 6-3,5 0 27 2,-1 0 4 0,10-3 1 0,17 0 1-2,5 0 11 1,24 0 21 2,8 0-26-1,8 3-23-2,9 0 4 9,2 0-14-11,10 0-6 4,0 0-11-1,3 0-7 1,0-2-3 0,-12-1 2-1,-8 1-13-3,-21-1-2 4,-25-1-3 1,-17 4-1-1,-17 0 0 0,0 0-4-2,0 0-3 2,0-1-2-1,-25-3 0-1,-63 1-1 3,-41-7 1-1,-32 7 1 0,-3-9 2-1,12 7 1 0,19-1-4 0,21 6 2 2,27 0-2-2,25 0 0 1,21 0 0-1,29 0-1 2,10 0 1-5,0 0-1 4,77-9-5 1,47 0-3-1,40-1 8 1,17 0-7-4,-4 10 5 5,-27 0 3-2,-27 0 1-5,-38 0 0 5,-25 0 1 3,-27 0-1-4,-26 0 0-3,-7 0 1 4,0 4-2 1,0-1 0-1,-52 0-2-3,-41-3 2 5,-39 0 0-3,-2 0 2 2,6 0-1-3,18 0 1 1,23 0-1 4,17 5 0-7,28 4 0 3,23-1-1 2,11-6 0 0,8 8 1-5,42 1-1 6,40 3-6-3,30 3-6 0,8-4 6 2,-5-1 2-5,-25-2 2 4,-34-1 2 1,-27-6 1 1,-20 0 0-7,-9 0-1 5,0-3-1 0,0 6-4 1,-61 2-7-3,-27 1 8 3,-31-1 4-1,-1-3 3-1,8 0-1 1,22-5-1-2,18 3 2 2,22-3-3 1,26 0 2-3,16 0-2 0,8 0 1 2,21 0 3 0,47 0 1 0,30 0-5 0,10 0 0-3,-4 0 0 5,-8 0 0-3,-24 4 3 0,-15 8-2 0,-21-2 1 1,-26-5-2 0,-1-5 1-2,-9 0-1 2,0 0-2 0,0 0 1 0,0 0-5-1,0 4-6 1,-12 2-16-1,-24 7-15 3,-16 15-21-4,-2 18-52 1,31-21-62 2,4 9-144-5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2T03:06:50.18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23424">
    <iact:property name="dataType"/>
    <iact:actionData xml:id="d0">
      <inkml:trace xmlns:inkml="http://www.w3.org/2003/InkML" xml:id="stk0" contextRef="#ctx0" brushRef="#br0">2588 17797 719 0,'0'0'181'4,"0"0"-39"2,0 0-49-1,0 0-37 4,0 0-32-1,0 0 27-2,-319 6 17 2,119-8-27 0,-4-24-16 1,11 3-20-2,25-2-4 0,20 10-1 1,30 15 2-1,26 0-2 0,31 0 2 2,22 20-1-2,21 0 2 1,18-3 6 2,0 7 3-4,33 3-5 1,52 3 9 0,38 9-10-1,32-7 1 20,22-2-2-26,-2-10-1 0,-7-3 4 7,-18-11 4 0,-19-6 11 3,-17 0-6-4,-30 0 7 0,-26 0-2 3,-24 0 3-1,-22-3-5-1,-8 3-10 2,-4-3-9-5,-27 3-1 4,-67 0 0 0,-53 0 3-1,-31 0 6 2,11 15-8-2,25 3-1-1,30-1-1 2,31 3 1-2,33-13 0 3,22 0 0 1,21-7 0-4,5 0 0 1,40 0-2 0,36-2-20 3,15-18 2-6,-1 8-4 4,-16 7-12 2,-21 5-28-4,-22 0-50 2,-31 0-74 3,0 8-347-8</inkml:trace>
    </iact:actionData>
  </iact:action>
  <iact:action type="add" startTime="25432">
    <iact:property name="dataType"/>
    <iact:actionData xml:id="d1">
      <inkml:trace xmlns:inkml="http://www.w3.org/2003/InkML" xml:id="stk1" contextRef="#ctx0" brushRef="#br0">18305 16456 330 0,'0'0'140'7,"0"0"-41"-4,0 0 65 4,0 0-95 2,0 0 32-1,0 0-19-2,0 0-19 2,75 20-2 0,-75-20-7 0,0 0-8-1,0 0-13 0,0 0-12 1,0 0-10 1,-30-8-4-3,-22-17 31 2,-5-7-7 0,-1-7-16-1,-5-3 3 0,-1-3 3 2,-6 4 0 7,-1-11-5-10,-6 8 2-3,1 1 5 6,-4 4-10-4,0 2 12 2,-11 7-3 0,1-2 0 0,-10 7-5 5,-7-3-1-8,5 5-6 4,-5 5 8 1,4 1 3-3,7-3-11 0,-2 3-1 3,1 2-3-3,4-2 0 2,0 4-3 0,-3 1 2-1,7 1-3 2,2-2 10 0,-5 0-4-4,5 0 3 0,0-1-2 7,6 0-1-7,6 3-2 3,-2 5 0 0,6-5 4-2,0 9-1 2,0-2 4 1,-2 4-8-4,-2-3 4 3,0 0-2 0,2-2 1 0,2 3-2 0,2-11-3 0,-3 5 2-1,3 2-5 4,-2-5-2-7,4 4 2 4,-1 3 1 1,3 1 0-4,1 3-1 4,5 0 2-4,1 0-1 2,3 0-1 8,-2 0 0-15,2 0-3 8,-2 3 2 3,-1 8 0-6,3 3 1 1,-10 3 2 4,4 3 0-2,-1-1 1 0,1 3-2-4,13-3 1 4,8-4 0 2,11-5-2-4,14-5 1 2,6 3 0 0,5-8-1 1,1 0 0-4,0 3 0 1,-3-3-3 5,5 4 3-7,-2-4 0 6,3 0 1-5,-3 0 1 2,3 0-1 5,0 0 1-4,0 0-1-6,0 0 1 6,0 0-2 4,0 0 1-5,0 0-1-4,0 0 0 6,0 0 0 1,0 0 0-2,0 0-1-4,0 0 0 8,0 0-1-9,0 0 0 6,0 0-1-1,0 0-1 1,0 0 1-2,3 0 3-1,17-12 0 2,9-8 1 0,6-5 0 0,9-6-1-2,-1 1 0 2,4-10 1 3,-4 5-1-7,-10 11 1 3,-12 4 0 4,-5 12-1-8,-9 4 0 5,-4 4 1 0,-2 0 0-3,2 0-1 7,3 0-3-5,-6 0 0 2,0 0-1-6,0 0-2 8,0 0-3-6,0 0 3 9,0 0 6-13,-26 17 1 7,-13 9 4 3,-2 5-3-7,-4-1 0 3,-10 4 1 2,-3 3-3-1,0 3 4-2,-1-1-2 7,5-6 2-10,8-4-3 4,9-10 0 5,17-4 2-9,10-15-2 4,7 1 1 1,3-1-1-1,0 0 6-1,0 0 4 2,0 0-4-1,13 0-2 2,34 0-2-3,13 0-1 4,10-10 1-1,-3 0 4-4,-6 3 1 2,-9 1 6 2,-7 1-6-3,-6 3-4 2,-15-2-2-2,-3 4-2 4,-8 0 0-4,0 0-19 2,0 0-59-2,-9 17-80 2,-4-11-76 0,0 7-146 0</inkml:trace>
    </iact:actionData>
  </iact:action>
  <iact:action type="add" startTime="26882">
    <iact:property name="dataType"/>
    <iact:actionData xml:id="d2">
      <inkml:trace xmlns:inkml="http://www.w3.org/2003/InkML" xml:id="stk2" contextRef="#ctx0" brushRef="#br0">13987 16199 523 0,'0'0'196'4,"0"0"-91"1,0 0 1 2,0 0-46 1,0 0 31-2,0 0-25 4,0 0 4-4,-225-131-6 2,131 112-5-2,-5-6-19 2,1 8 2 0,1 9-23 0,4-4 4-2,-1 12 0 2,2 0-10 0,4 0 4 0,4 17 1-2,3 16-5 8,5 4-4-11,7-6-2 5,2 9 0-2,5-3 4 2,7 1-5 0,0-4 0-1,13-3-2 0,0 1-2 2,4 1-1-1,-6-2-1-1,1 8 1 0,-6 4 2 0,-8-1 8 2,6-3-1-2,8-9-2 1,2-4-1-2,11-9-6 3,-6 2-1-2,10 1 0-1,-2 12 4 4,-2-2 0-3,6 9 9 1,-5 11 10-3,5 1-1 3,1 3-9 0,5-4-1-1,2 2-7 1,3-3 7 0,0-7-5 0,6 4-2 0,0-13 0-3,-4 4-2 4,9 5-1-2,-4-5 2 3,-4 3-2-4,5-4 1 0,1-6 2 3,4-5 4-2,0 2-4 0,0 3-1 1,9-2 2-1,23 12-1 1,2 4-4-2,0-4 3 2,5 5 1 0,-6-8 3 1,8-1 5-2,7-6-6 2,4-4-2 0,1 5-3-3,4-1-2 2,-1-3 1-3,2 5-2 2,3 5 2 2,-4 0-2-2,7-4 3 1,-5 1-1 1,9-7-1-1,9-3-1-5,7-4 0 5,7-15 1 1,2-5-1-2,0 0 0 5,-5 0 1-9,1 0 0 5,-5 0 0 0,0 0 0-3,-7 0 2 4,0-5-1 0,-4-15-1 0,-1 3 0-6,-3-3 0 5,1 1 0 1,-12-1 1-1,-8 3 0-1,-10 5-1 1,-4 4 1 2,-7-2-1-5,-2-5-1 1,7 4 0 4,-2-15 1 0,2 7-1-7,4-11 1 3,-2-2-2 2,-1-5 0 0,-2-3 1 2,1 5 1-6,-4-8 0 5,-1 5 0-1,-1 6 0 3,-5-5 0-9,2 6 0 8,-1 4 0-3,1-11 0 2,-5 3-1-5,3-11 0 4,-2-1 0 3,-1-10 0-1,-4-2-1-6,-5-8 0 2,-6-2 1 5,-5 0 1-6,0-1-1 1,0 1-1 5,0-2 2-5,-16 0 0 3,-9 1 0-5,-4 1 0 5,-1 0 0 0,-4 3-3 3,3 1 2-10,2 3 1 6,-3 0 0 0,1 11 0-2,-2 0-2 0,2 9 3 3,-2 2-2-2,-8 10 2 0,-5-1-1 2,-10 1 0-1,-14-2 3-3,-11 0-3 3,-6-3 0-2,-7 1 2 3,-3 4-1-1,7 5 3 0,1 6 0 0,1 12 1 0,7-1 2-2,4 5 1 3,3 3-2-2,0 0 0 1,7 0-2-1,2-2-4 2,10-2 2-5,6 1-2 4,-5 0 2 1,2 0-2-3,0 3 3 1,4 0-3 0,-7 0 1 2,3 15 5-2,-11 22 0 1,-1-2 7 1,4 11-6-2,-7-1 0 2,6 0-3-6,-6 2-2 6,5 1 0 0,-2 0 0-2,5 2-1 0,7 4 0-1,5 4 1 4,4 4 1-2,4 0 1-3,-2 3-2 4,5 1 4 0,-2-2-4-1,8 0 1-4,2 1 2 3,5-1-4 2,6-3 3 0,2-4-3 3,6 2 2-10,9 0-1 5,0 3 4 2,0-3 2-4,0-2-4 3,19-1 1 0,3 0-3 0,5 0 4-1,10 0-3 0,-5 1-1 1,7 4 3 0,-2-1-1 1,-5-5-3-5,-4-7 3 5,-1-3-2-2,2-13 1 2,5-2-2-1,6 2 3-3,20-2-4 3,21 9 0-1,16-2 0 2,16 3-4-2,2-4 2 2,5-6-1-4,-1-10 3 3,-6-3-2-1,13-11 1 2,0-6 1-4,0 0-2 3,0 0 2 2,-8-23 0-1,-1-2 1-5,-13 0-1 4,8-1 0 1,-13 1 2-3,-12 5-1 3,-5-2 1-4,-15 2-1 4,-12 5-1 0,-3-9 0-4,-1-6-1 3,-8-22-3 0,-3-10-1 1,-9-24-2-2,6-16-1 0,-10-27-6-1,2-15-10 4,-1-15-1-5,-5-4 0 2,6 16-5 1,-9 31-6-1,-13 30-20 0,-2 24-27 2,-5 20-39-1,0 8-29-1,-48 14-74 0,16 20-73 0,0 0-544 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1T02:50:27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316">
    <iact:property name="dataType"/>
    <iact:actionData xml:id="d0">
      <inkml:trace xmlns:inkml="http://www.w3.org/2003/InkML" xml:id="stk0" contextRef="#ctx0" brushRef="#br0">9837 4029 682 0,'0'0'174'5,"0"0"-14"1,0 0-14 1,0 0-47-1,0 0 3 3,0 0-17-2,0 0-8 2,20-2-9-2,-20 2-14 1,0 0-7 0,0-3-10-1,0 3-6 0,0 0-2 1,0-9-4 1,-20-1-4-3,-15-7 21 2,-17-6-3-1,-9 3-9 0,-6-2 2 2,-2-1-3 6,-2 2-1-15,4 1-18 10,0-1-10 3,4 1 0-11,-3 4 0 5,-6 2 0 4,4-1 0-8,-8 7 0 7,3 3 0-4,2 1 0 3,1 2 0-3,3-4 0-1,3-5 0 6,-2-2 0-2,5-4 0-5,-1 0 0 2,-4 6 0 5,7-4 0-6,-5 6 0 3,8 1 0 0,2 0 0-1,3 5 0 2,-2 3 0 3,-4 0 0-10,1-3 0 7,0 3 0-3,1 0 0 2,12 0 0-3,1 0 0 3,3 0 0 0,5 0 0 0,7 0 0-2,1 0 0 2,0 0 0 3,2 9 0-5,0 11 0 1,-8 5 0 0,0 2 0 1,0 2 0 1,2-1 0-5,2 0 0 4,2-2 0 1,12-4 0 4,-2-6 0-10,4 4 0 4,0 1 0 0,-3 3 0 1,3 8 0 1,-4 1 0-5,0 3 0 5,2 4 0-1,-5 2 0-1,4-2 0 3,-2-1 0-6,1 0 0 4,4-2 0 2,4 0 0-6,0-7 0 4,5 0 0 5,3-1 0-12,0-4 0 9,0-2 0-4,0-1 0 9,3 2 0-14,20-3 0 13,-2 2 0-12,3-1 0 11,5 4 0-11,-1-2 0 7,8-1 0-5,-2 1 0 4,3-3 0 1,-1 0 0-3,5-6 0 1,0 3 0 3,-2-1 0-6,1-3 0 7,4-1 0-4,2-1 0 3,9 2 0-8,5-3 0 6,1-4 0 1,-2 6 0 7,0-2 0-11,-1 0 0-5,-4 3 0 9,0-2 0 0,-8 1 0-4,-2-1 0 2,3 0 0 4,3-1 0 1,3-4 0-10,-3 5 0 5,3-1 0 3,-2 0 0-6,-2 1 0 5,-1 1 0-1,0-1 0 1,4 5 0-5,2-3 0 4,1 3 0 1,1-1 0-2,4-1 0 5,-1 0 0-10,2-5 0 5,6-2 0 5,-3 4 0-9,-2 2 0 7,-4-3 0-5,-3 3 0 3,4 6 0 0,-2-3 0-3,-1 3 0 3,1-3 0 0,-5-4 0 12,5 4 0-16,2-6 0-4,2 3 0 8,-2 0 0-2,1-2 0 2,-4-1 0 2,5-1 0-6,5 6 0 4,3-5 0 1,5-4 0-3,6 3 0 2,-3-3 0-1,4 3 0 3,1-3 0-6,0-1 0 6,-1-4 0-4,-9-2 0 2,1 0 0 0,-10 0 0 1,-2 0 0-4,-4 5 0 3,2-5 0 1,-4 0 0 2,2 0 0-9,-1 0 0 7,-6 0 0-3,0 0 0 3,-2 0 0-5,2 0 0 6,-3 0 0-2,3 0 0 1,-2 0 0-2,5 0 0-3,-2 0 0 3,1 0 0 3,5 0 0 4,-10 0 0-11,-3 0 0 2,-8 0 0 5,-11 0 0-5,-2 0 0 1,-10 0 0 4,-10 0 0 0,-2 0 0-5,-1 0 0 1,0 0 0 0,0 0 0 2,0 0 0 1,0 0 0-1,5-24 0-1,2-17 0 2,-3-22 0 5,-4-9 0-13,0-2 0 8,0 2 0-5,0 4 0 5,0 3 0 0,-7 9 0-4,-13 8 0 2,2 6 0 3,0 8 0-5,-7-5 0 4,-7-1 0 1,0-1 0-5,-4 1 0 2,0 3 0 1,-1 4 0-1,-3-1 0 2,-8-6 0-3,-1 1 0 4,-5 0 0-6,5 2 0 3,1 3 0 4,-1-2 0-8,-2 2 0 9,5 1 0-6,-5 7 0 3,6 1 0-5,0 3 0 5,-3 2 0-3,0-2 0 2,-7 0 0 2,-6-3 0-3,-8-2 0-2,-10 2 0 7,-3-3 0-9,-2 2 0 6,-3-1 0 0,10-2 0-5,0 4 0 4,9 3 0 2,7-1 0 2,-1 4 0-9,-2 6 0 5,2-4 0-3,-2 7 0 3,3 2 0 0,2 2 0-2,6 3 0 4,1 0 0-3,7 3 0-2,11 0 0 4,9 0 0-1,9-2 0-1,9 2 0 0,5 0 0-1,-2 0 0 3,4 0 0-2,-4 0 0-1,-2 0 0 5,1 0-112-4,-8 0-103 0,10 0-144 0,-1 0-270 0</inkml:trace>
    </iact:actionData>
  </iact:action>
  <iact:action type="add" startTime="14801">
    <iact:property name="dataType"/>
    <iact:actionData xml:id="d1">
      <inkml:trace xmlns:inkml="http://www.w3.org/2003/InkML" xml:id="stk1" contextRef="#ctx0" brushRef="#br0">7621 3782 684 0,'0'0'204'2,"0"0"-36"4,0 0-22 1,0 0-15-1,0 0-20 2,0 0-16 1,0 0-17-2,17-17-22 2,-17 17-7-4,-36 0-1 3,-18 0 8 0,-4 13-15 1,-9 0-1-3,-4 4-10 2,-1 0-4 0,-5 1 4 0,-4 5-5-3,-6 5 4 9,-3 6-29-9,2 6 0 1,4 2 0 1,1 3 0 1,0 6 0 0,-1 1 0 1,0 12 0-4,-6 1 0 3,6 3 0-1,2 0 0-1,0-1 0 2,11-2 0 1,-1-6 0-2,8-3 0-1,0-2 0 3,8-3 0-1,2-1 0 0,4 1 0 0,0 1 0-3,7 5 0 3,-1-1 0 1,4 0 0-1,3-3 0-2,3-4 0 1,3-5 0 3,-1-1 0-2,5-1 0-3,2 0 0 5,-2-2 0-4,6-1 0 2,1 0 0-3,0 3 0 3,-3 3 0 0,2 0 0 0,1 5 0-1,3 1 0 1,-2 3 0 1,1 2 0-2,8 6 0-1,-3 0 0 1,2 0 0 1,-1-1 0 0,-1-2 0-1,1-3 0 0,4-3 0 2,0-5 0 0,1-3 0-4,-2-5 0 4,8 2 0-3,1-2 0 1,0-1 0 0,0 6 0 2,0 3 0-1,0-4 0-2,0 4 0 2,1-6 0 1,15-5 0-2,0-1 0-1,7-4 0 1,-2-7 0 2,3-4 0-2,8 2 0 0,5 0 0 1,-1-3 0-1,-1-1 0 2,2-4 0-1,7-4 0-3,-1 3 0 5,4-5 0-4,3-5 0 0,0 3 0 2,3-7 0 2,2 0 0-3,9 0 0-1,-2 0 0 3,8 0 0-3,1-20 0 5,3-3 0-6,-4 1 0 1,-1-4 0 3,-4 1 0-2,-4 0 0 2,-1-4 0-3,-4 2 0 2,1-4 0 0,-4 0 0-1,-2-1 0-1,-2 2 0 3,-1 2 0 0,-4 4 0-4,-1-6 0 3,1-1 0 0,1 4 0-1,0-4 0 2,2 0 0-3,-3 1 0 2,2-2 0 0,-4 0 0 0,0-1 0-1,2-3 0-1,-8-1 0 2,0 0 0-1,-1-5 0 1,-2 1 0 0,-1-2 0-1,0-4 0 1,0 0 0-1,-4-2 0 1,1 4 0 0,-2-3 0-2,-2 5 0 2,-5 4 0 0,3 9 0-1,-7-2 0 1,2 5 0 0,5-3 0-2,3-6 0 4,1-2 0-6,4-2 0 5,-2-1 0-1,1-3 0 0,-1 9 0 1,-1-8 0-4,1 4 0 3,-2 0 0-1,1 2 0 1,-2 2 0-1,-6 0 0 1,4 1 0 2,-4 4 0-7,4-6 0 5,5-1 0 0,2-7 0 1,-2 0 0-4,-2 1 0 4,-2 1 0 0,-2 7 0-2,-4 1 0-1,-2 0 0 1,1 6 0 2,-2-1 0-1,0-1 0-2,-5-4 0 1,8-4 0 1,-3 1 0 1,-4-4 0-3,4 3 0 2,-6-1 0 0,-6-6 0-1,3-1 0-1,-1 1 0 4,-6-2 0-3,0-2 0 1,0 5 0-3,0 5 0 4,0 8 0-1,0 7 0 0,0 6 0 0,0-2 0-3,0 3 0 4,-13-2 0-2,0-2 0 0,-4-1 0 1,-6 3 0 1,-8-8 0-3,-5 5 0 1,-9 0 0 0,-7 2 0 2,-5 0 0-2,-8 5 0-1,-2-1 0 3,4 6 0-3,-4 4 0 3,5 1 0-3,1 5 0 3,4 0 0-2,-1 0 0 1,2 0 0-2,-1 5 0 2,8 11 0 0,4 0 0-1,6 2 0 0,4 2 0 1,4-1 0 0,8 1 0 0,6-5 0-1,10-8-63-1,2-7-88 3,5 0-68-1,0 0-86-2,13 0-212 2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2T03:07:48.17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2053">
    <iact:property name="dataType"/>
    <iact:actionData xml:id="d0">
      <inkml:trace xmlns:inkml="http://www.w3.org/2003/InkML" xml:id="stk0" contextRef="#ctx0" brushRef="#br0">13164 1565 626 0,'0'0'127'4,"0"0"-27"3,0 0 16-1,0 0-39 2,0 0-9 0,-192-5-25 0,136 5 13-2,-5 0-2 3,1 0-11-1,0 10 7 0,-7 10 2-3,5-3-5 4,-4 5-14-2,-2 1-7 2,0 0-6-3,0 5 3 3,1-3-9-2,1 6 11 0,-1 4-1 11,9 5-2-17,1 5-3 6,8 6 4 17,4 0-12-20,0 6-4-4,9-2 2 0,0 4-2 9,-6-3 5-1,4 1-1 0,2-5-11-1,-3-5 6 2,5-2-6-6,-3-4 4 6,6 4-2-2,-2 6 4 4,7 7 4-6,5 7 3 1,7 6-4 2,8-1 1 0,-1 0-4 0,1-3 0 0,3 2-3 0,-1-8-3 1,1-2 3-6,2-3 1 5,1-2 1 2,-9-3-3-4,6-7 5 1,1-4-3 2,0-6-2-1,-1-4 0 5,-2 4 0-12,5 8 0 7,0 15 0-1,0 4-2 2,0 7 2-4,15 3 2 4,5-11 0 0,3-4 5-2,8 1-3-1,-1-10 1 0,4-3 0 3,2-9 0-2,4-6 1 1,4 1-2 0,5 2 0-1,15 0-1 0,3 3 1 3,12-1 2-5,5 0 0 2,0-4-2 2,1-2-3-3,-3 0-2 3,-11-5 2 0,-10-3-3 2,0-2 1-9,-5-1 2 5,-3 2 0 1,3-1 0 0,-1-4 0 0,6-1-1-2,-1-1 0 1,5-7 1 1,7-5-3-1,4 0 0 0,0 0 0 0,-3-10 0 2,2-12 1-3,-1-7 0 4,3 2-1-5,-6-1 0 4,-1 2 2-4,-4 0-1 4,-2-4 0-2,-3 1-1 2,-4-1 0-3,-4-9 0 2,-2 0 0 0,-2-6 0 0,-5 0 0 0,-4-1-2 0,-3 2 0-2,-7-1 4 2,0 0-2-1,-4-4 0 2,-1-2-1-2,-2 1 0 1,6 3 1 0,-4-3 0-1,2 4 0-1,5-11-1 3,-7 1-2 0,4-2-1-4,-3-6-1 2,-8-2 0 1,-7-1 1 1,1-4 0-2,-12 1 1 3,0 1 3-5,0-2-2 1,-8 4 1 1,-9 1-2 2,-5 6 0-1,-8 0 1 0,-1 2-3-1,-5 1-1 0,-7-2 2 3,2 2 1-7,3 1 2 6,-1 6-2-2,-1 3-1 1,-4-2 1 0,-5 4 0-3,-3 4 0 4,-8-8 0-1,-5-4 0 1,-3-3 3-1,-5-1 0-1,-2 4 0 0,-5 5 0 1,4 11-1-2,3 12 0 1,9 12 1 3,3 9-1-2,8 4 1-3,-4 0 2 4,2 0 0-3,-4 15 0 1,-11 5-1 3,2-7-1-3,-4 4 1 1,1 0 0-3,4-3 0 3,5 3 1 0,6-3 0-1,-4 3-1 2,7 2-1-3,0-2 1 2,-1 3-1-1,3-1 0 2,4 4 0-4,-10 3 1 4,5 2-1-2,1 9-3 1,0 4 2 0,8 7 1 0,-1 3 1 1,1 2 0-5,4 3 0 4,1 1 0-2,6-3 2 4,0-2-3-3,0-2 0 1,1 4 1-2,-6 5-2 2,1 3 2 1,3 9 4-3,2 1-5 2,1-1 5-1,7 4 0 0,7-2 3 0,4-4-5 1,2-2 0 0,7-3 1 0,-4-4-1 1,4 1-3-4,3 10 2 3,0 4 2-1,0 9-1 1,0 1-1-1,0-4 6 2,14-8-5 3,15-5 6-7,6-3-4 1,10-1-1-1,3-8 4 6,6 1-2-7,9-9 2 4,8-7-4 1,6-4 1-1,9 0-3 0,5-6 1-3,6-1 1 3,3-4-4-2,5-4-3 2,6-5 3-1,-2 0-1 1,4-1 1-1,1-2-2 1,1 1 1 0,5-7 1-1,-4-8-1 0,-4 0 1 2,-2 0-3-3,-7-30 3 2,-2-7 1-1,-3-8-1 1,-1-2 0 1,-2-7 2 0,-3-5-2-6,-8-7-2 5,-5 1 2 1,-12-9-2-1,-16-2 1 1,-8-6 1-5,-5-8-4 5,-9-5 1-1,-3-13 2 1,-6-11-3-3,1-9 1 1,-5-6-1 2,-12-4-2-4,-4 0 1 2,0-2-1 1,-13-1-4 0,-33-2 0-2,-15 0 2 2,-12 5-2 2,-20 8-6-3,-20 10-2 3,-26 11-7-7,-26 15-4 5,-22 23-19 1,-15 27-9 0,-11 30-55-4,8 14-54 3,141 0-99 1,12 17-418-4</inkml:trace>
    </iact:actionData>
  </iact:action>
  <iact:action type="add" startTime="5304">
    <iact:property name="dataType"/>
    <iact:actionData xml:id="d1">
      <inkml:trace xmlns:inkml="http://www.w3.org/2003/InkML" xml:id="stk1" contextRef="#ctx0" brushRef="#br0">2466 7902 442 0,'0'0'175'5,"0"0"-25"2,0 0-76-1,0-193-19 2,0 111-22 0,0-3 4 0,4 1 11-2,9-1-12 3,1 9 11-2,-3 6 9 2,8 9-8-4,1 2-5 3,1 9 1 0,8 6 1 0,2 11 8-2,6 5 2 2,10 3-13 0,6 3 1 0,10-1 7-1,10 6-7 11,5 3-3-15,9-5 1 2,13 0-4 0,12-11-15 3,17-6-2 1,24-12-8-2,29-10 9 7,18-11-7-13,11 2 0 6,1 12 2 2,-15 14 4 0,-13 20 9-3,-13 12 1 1,-4 6-12 0,4 3-8 2,6 0 1-3,-3 0 4 2,7 0-13 0,2 0 2 0,-1 0 5-1,5 0 0 0,-3 0-5 0,-3 0 4 0,-4-5-5 0,-4-4 2 1,-8 3-1 1,-4 1-4-2,-13 3-1 0,-8-5 1 0,-6-1 0 2,-11-2 0-3,-14-2 0 3,-9-2 1-1,-12 6-1 0,-4 1 2-2,0 5 3 2,-3 2-2-1,5 0-3 1,-2 0 0 0,-3 0 0-3,3 0 0 5,3 0 0-3,3 0 0 1,-3 0 0-1,3 0 0-1,-3 0 0 2,1 2 0 0,5-2 0-2,4 0 0 2,3 0 0 1,0 0 0-3,2 0 0 1,-2 0 0 1,0 0 0 2,-3 0 0-5,0 0 0 3,-3 0 0-1,-7 0 0 1,-1-20-8-1,-5-2 6-1,0-6-5 4,-1-1 5-2,1 7 1 2,-6 5 1-4,-2 7 1 6,-8 0 1-9,-7 0-2 9,3-5-6-10,-9 2 2 5,5-10-7 1,-1-2 0 0,-5-6-4-3,3-3 6 4,-11-2-8-2,-2-4 7 1,-8 0 5-2,2 1-5 2,-3 3 9 0,-5 2 1-1,2 0 1 0,-4-1-1 1,-2-14-2-1,-3-9-6 0,-7-15-7 0,-7-13 6 3,-4 0 2-3,1-1 2-1,5 8 2 3,-3 6 2-1,-1 14 0 1,-1 4-4-5,0 18 3 5,4 10-4-3,-1 9 0 2,4 9 2 0,-4 3 3 1,-2 1 0-4,5 5 1 4,-8 0 2-2,2 41 1 1,4 37 5-1,3 23-5 2,9 1 0-4,-1 8-1 3,5-5 1 0,2-7-3 0,1 0 3 1,10-4 0-1,2-13-2-3,5-14 3 4,11-17 0-4,8-10 7 3,12-9-9 0,13-6 4 0,4-2-5 0,6-6-1-2,-4-8-2 2,-2-9 2 0,-1 0-1 0,10 0 1 0,8-4-1 1,9-22 0-2,8-5 1-3,8 1-1 4,-3-2 0 0,1 5 1 0,-8 7 4-1,-10-3-4 1,-4 4 1-1,-6 2-1 3,-2 1 0-5,-1 1 1 1,-7 4-1 3,-9 1 0-2,-7-3 0 2,-3 6 0-4,-7-3 1 5,-4 8-1-2,-2 2 0 0,3 0 0-1,-3 0 4 0,-2 15-4 0,-5 4-4 1,3 0 2-1,-10-3 2 0,6 8-1 2,-3 1 0-3,-3 7 0 2,0 3-1-1,-3 5 1 2,-3 4 1-2,2 4-1-2,2 8 1 4,-4 15 0-2,-1 10-1 3,-6 13 1-5,-1 9 1 3,5 4-1 0,-2 2 0-1,0-1 0 0,-1-9 1 2,-3-15-1-2,-2-3 0 1,-2-9-1-1,2-5 1 1,-1 2-2 0,2-8-5 0,2-4-15-1,-10-23-24 1,-6-14-38-1,-9-20-45-3,-8 0-65 4,0-20-155 1,0-17-154 2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2T04:48:45.06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act:action type="add" startTime="13758">
    <iact:property name="dataType"/>
    <iact:actionData xml:id="d0">
      <inkml:trace xmlns:inkml="http://www.w3.org/2003/InkML" xml:id="stk0" contextRef="#ctx0" brushRef="#br0">22989 9026 532 0,'0'0'144'7,"0"0"-69"-3,0 0 56 4,0 0-51-1,0 0-20 1,0 0-1-3,0 0-5 3,0 0-22 0,0 0 20 0,0 0-4-2,0 0 2 2,-12 195 7 0,8-137-11 1,1-4-7-2,3-1-8-1,0-8-7 3,0-6-8-2,0-7 4 0,0-7-8 0,0-9 2 2,0-5-5-1,0-3 1-2,0-3-1 2,0-5-1-1,0 0 6 3,0 0-4-6,10 2 4 4,19 6-9 0,3 1-2 0,13-1 1-2,8-3 0 9,5 0 2-13,12-5 1 7,10 0 1-2,1 0-5 0,6 0 3 2,5 0-2-1,3 0 12-1,3 0-3-1,2 0 3 2,0 0-1 0,0 0-1-1,5 0 1 1,5 0-7-2,6 0 0 3,-5-1-1-4,5 1 0 3,-10-4-3 1,-6 2 1 0,-7-1-1-3,-2 0-2 1,-2-2 5 0,-1-1-6 1,6 0 2-2,2 3 2 3,-9 1-2-1,-3 2 4 0,-7 0-5-3,0 0 2 3,0 0 1 1,4 0-1-3,3 0 0 1,0 0-3 2,-1 0 1-1,-10 0 0 0,7 0 1-3,-6 0 0 3,-3 0-3 1,-1 0 2-1,-4 0 0-3,-5 0 2 4,-1 0-2-1,1 0 0-1,2 0-1-1,7 0 0 2,-2 5 0 1,-1 8 0-3,-6 3 0 0,7 0-1 2,-7-2 1 1,2 1-1-1,-6-4-2-3,2-2 1 4,-1 1 0-1,2-2 0 1,4-4-3-5,-4-2 3 5,1 1 1-2,-1-3 0 1,-1 3 0-2,2-3-1 2,7 0 2 0,2 0-2 0,1 0 1-1,1 0 0 0,-1 0 0 2,3 0 0-2,-10 0-1-1,4-3 2 2,-3-2-2 0,-5-4 1 0,1 0 0-2,-2 5 0 2,-2-3 0 2,-2 5 0 0,-2 2-1-5,2 0 1 2,-5 0 1 1,2 0-1 2,2 0 0-4,-1 0 0 2,-4 0 0-1,2 2 1 0,-6 5-1 2,7 3 0-1,2-2-1 0,1 1 2-1,2-4-2 0,-1 1 1 0,6 0 0 0,-5-3 0 2,1 3 0-3,3-2 1 2,-9-4-2-1,3 0-1 1,-3 0-1 1,-7 0 2-3,7 0-4 2,-8 0 4 5,-1 0-1-12,1 0 1 5,-4 0-4 3,4 0 5 0,-1 0-5-3,1 0 5 1,4 0-2 4,-5 0 0-6,5 0-1 5,-3 0 2-6,-2 0 1 3,5 0-3 3,-1 0 2-4,-4 0 0 2,8 0-2 1,-2 0 2-3,2 0 1 2,-2 0-6 0,-1 0 5 0,-7 0 1 4,2 0 0-11,2 7-3 7,-2-5 2 2,5 4 1-5,3-3-8 3,6-3 3-1,-1 4-5 2,8-1 7 1,-2 3-5-7,-1 4 4 6,6 1 2 1,-2-2-5-6,0 4 6 3,-4-1-2 1,-3-7 1-1,-4 1 0 1,2-6 0 1,4 0-1-5,-1 0-4 6,2 0 1 3,3-19 4-12,-6-2-8 6,6-1 1 3,-5 5 6 2,0 4 1-10,-1-2-1 6,-5 9 1 2,-8 0-1-6,-6 3-1 4,-9 3 2-1,3 0-1 0,-5 0 2 3,-2 0-5-6,-3 0 0 5,-5 6 4 0,1 5 2 2,1 4-2-10,-6 3 0 8,2-1-2-1,-3 2 3 1,-8-6 0-4,2-5 0 3,-3-2 1-1,1-1-3 2,2 5 3 0,-3-7-1-5,5-3-1 3,-6 0 0 1,-3 0 0-1,0 0-1 1,1 0 0-1,6 0 1 3,2 0-2-3,7-27-4-2,7-28 0 4,-5-26 2-1,5-13 3 1,-3-5 1-4,0 8-1 4,1 5-1 0,-5 12-12-4,-5 14-18 1,-2 18-6 3,-6 16-24-1,-3 18-68-2,0 8-4 1,0 3-72 2,0 33-148 0</inkml:trace>
    </iact:actionData>
  </iact:action>
  <iact:action type="add" startTime="15964">
    <iact:property name="dataType"/>
    <iact:actionData xml:id="d1">
      <inkml:trace xmlns:inkml="http://www.w3.org/2003/InkML" xml:id="stk1" contextRef="#ctx0" brushRef="#br0">25804 10507 631 0,'0'0'212'3,"0"0"-67"4,0 0 11 0,0 0-44 1,0 0-16-3,0 0-16 2,0 0-26 2,178 29-31-2,-94-4 15 0,9 5-5 0,7 10-6 1,7 8-2-2,-6 5-13 3,-9 3 3-1,-20 10 4 0,-18 3-10-1,-15 9-1 0,-22 7-3 9,-17 9-5-15,0 0-1 8,-53 7 0-4,-36-2-1 2,-34-9 1 3,-23-15 0-3,-15-21-1-1,6-29-1 3,18-22 0-1,20-3-5 0,27-11-10-2,26-23-18 0,28 3-9 4,16 3-3-2,20-2 8-3,0 1-2 3,17 7 19 0,35-1 22 0,19 16 1-1,12 7 0 2,4 0 2-3,1 13 2 2,-12 29 18-1,-15 12 3 0,-5 5-6 1,-5-2-4 1,0-8-12-3,-5-1-3 1,0-8 0 3,2-7-11-4,-1-10-24 1,2-14-36 0,-1-9-81 3,-3 0-30-5,-34-9-153 2,-6-8-310 1</inkml:trace>
    </iact:actionData>
  </iact:action>
  <iact:action type="add" startTime="16568">
    <iact:property name="dataType"/>
    <iact:actionData xml:id="d2">
      <inkml:trace xmlns:inkml="http://www.w3.org/2003/InkML" xml:id="stk2" contextRef="#ctx0" brushRef="#br0">27624 11282 491 0,'0'0'111'7,"0"0"64"-2,0 0-65 2,0 0-24-1,0 0-17 2,-161 136-13 1,92-85-11-2,8-1-21-1,-2-5-13 2,7-2-9 1,8-11-1-2,5-2-1-1,14-11-6 2,11-6-56 0,11-7-55 0,7-6-99-2,0 0-263 3</inkml:trace>
    </iact:actionData>
  </iact:action>
  <iact:action type="add" startTime="16925">
    <iact:property name="dataType"/>
    <iact:actionData xml:id="d3">
      <inkml:trace xmlns:inkml="http://www.w3.org/2003/InkML" xml:id="stk3" contextRef="#ctx0" brushRef="#br0">27199 11326 566 0,'0'0'152'2,"0"0"2"4,0 0-42 2,0 0-35-2,144 167-20 0,-103-118-18 2,-5-3-10 0,-1-2-19 0,-2-17-9-2,-7-7-1 3,-10-11-3-1,-3-7-32 0,-4-2-66-3,-9 0-127 3,0 0-363 0</inkml:trace>
    </iact:actionData>
  </iact:action>
  <iact:action type="add" startTime="17282">
    <iact:property name="dataType"/>
    <iact:actionData xml:id="d4">
      <inkml:trace xmlns:inkml="http://www.w3.org/2003/InkML" xml:id="stk4" contextRef="#ctx0" brushRef="#br0">28304 10833 494 0,'0'0'95'5,"0"0"29"4,0 0 20-5,168 17-39 3,-113 15-29-1,3 3-26 2,2 11-7 0,0 4 4 0,0 9 0-2,-8 2-13 2,-4 4-8 1,-13 3-2-1,-9 0-6-3,-16 5-6 3,-10 9-5 1,-3 4-5-2,-51 10 0-1,-17-4-2 7,-17-6 1-8,-12-17-1 4,-4-24-1-1,4-26-1-3,11-19 2 4,9 0-5-1,17-27 3-3,12-27-8 3,20-8-9 0,18 3 1 0,13 10 7-2,0 6 2 1,16 14 6 2,28 12 3-1,9 17 0-1,11 0 3 0,13 27 5 2,7 25 7-2,-3 19 3-1,-4 6 0 3,-6 4-5-1,-1-6 11 0,-6-7-13-2,-2-7-7 2,-6-8-4 0,-11-8-3-2,-1-8 2 1,-11-9-35 1,-10-7-40 0,-5-12-54 1,-18-9-59-5,0 0-215 4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6T03:23:56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78">
    <iact:property name="dataType"/>
    <iact:actionData xml:id="d0">
      <inkml:trace xmlns:inkml="http://www.w3.org/2003/InkML" xml:id="stk0" contextRef="#ctx0" brushRef="#br0">12474 13140 525 0,'0'0'0'2,"0"0"224"2,0 0-224-4,0 0 151 8,0 0-151-8,0 0 139 8,0 0-139-8,0 0 99 6,0 0-99-6,0 0 82 10,0 0-82-9,0 0 65 8,0 0-65-9,123 39 62 6,-123-39-62-6,56 9 53 6,-56-9-53-6,68 6 51 6,-68-6-51-6,93 2 33 9,-93-2-33-8,121 0 40 5,-121 0-40-6,145 0 23 7,-145 0-23-7,176 0 18 7,-176 0-18-6,192 0 10 6,-192 0-10-7,217 0 9 8,-217 0-9-8,222-8 15 9,-222 8-15-9,225-11 11 6,-225 11-11-5,217-5 7 7,-217 5-7-8,204-3 11 8,-204 3-11-8,186 0 13 4,-186 0-13-4,161 0 18 10,-161 0-18-10,140 0 9 7,-140 0-9-7,125 0 0 8,-125 0 0-8,103 0-2 6,-103 0 2-6,81-9 0 11,-81 9 0-10,64-8 2 7,-64 8-2-7,41-5 4 4,-41 5-4-5,18 0 0 4,-18 0 0-3,11-3 3 6,-11 3-3-7,0 0 0 8,0 0 0-8,0 0-5 7,0 0 5-7,-47 0-6 7,47 0 6-7,-84 11 0 12,84-11 0-12,-123 24 3 6,123-24-3-3,-154 30 3 1,154-30-3-4,-188 27 4 5,188-27-4-5,-209 25 2 9,209-25-2-9,-220 29 2 7,220-29-2-7,-231 22 0 9,231-22 0-9,-227 22-1 5,227-22 1-5,-218 14 0 9,218-14 0-9,-213 6 1 10,213-6-1-10,-191 0 1 8,191 0-1-7,-168 0 2 2,168 0-2-2,-141 0 6 5,141 0-6-6,-110 0 2 8,110 0-2-8,-74 0 8 8,74 0-8-8,-43 0 5 6,43 0-5-6,-19 0 8 8,19 0-8-8,-8 0 5 10,8 0-5-9,0 0 17 7,0 0-17-8,0 0 21 6,0 0-21-6,60 0 25 6,-60 0-25-6,117 0 10 8,-117 0-10-8,174 0 1 7,-174 0-1-7,222 0 0 5,-222 0 0-4,254 0-3 7,-254 0 3-8,256 3 0 12,-256-3 0-12,242 2 1 7,-242-2-1-6,218 4 4 2,-218-4-4-2,184 0 1 5,-184 0-1-6,156 0 5 8,-156 0-5-8,116 0 0 8,-116 0 0-8,86 0-4 6,-86 0 4-6,51 0-1 8,-51 0 1-8,24 0-1 8,-24 0 1-8,9 0 0 8,-9 0 0-8,0 0-6 7,0 0 6-7,-2 0-8 7,2 0 8-7,-79 0-7 10,79 0 7-10,-137 0 0 6,137 0 0-6,-192 0 3 6,192 0-3-6,-229 0 0 9,229 0 0-9,-254 0-2 8,254 0 2-8,-252 2 0 7,252-2 0-7,-234 11 0 5,234-11 0-5,-198 9 0 12,198-9 0-12,-163 11 4 7,163-11-4-5,-129 12 1 5,129-12-1-6,-95 8 6 0,95-8-6 0,-68 9 1 7,68-9-1-8,-38 3 3 9,38-3-3-9,-19 1 0 7,19-1 0-7,-4 0 1 7,4 0-1-7,0 0 4 6,0 0-4-5,40 7 6 8,-40-7-6-9,112 14 7 7,-112-14-7-6,174 16 0 6,-174-16 0-7,217 14-3 6,-217-14 3-6,241 10-1 10,-241-10 1-10,225 5-1 6,-225-5 1-5,182 0 1 4,-182 0-1-5,135 0 4 8,-135 0-4-8,74 0 1 7,-74 0-1-7,33 2 0 8,-33-2 0-8,13 3 0 6,-13-3 0-6,0 0-2 8,0 0 2-8,-20 7-6 10,20-7 6-10,-94 2-10 8,94-2 10-8,-152 0 0 5,152 0 0-5,-196 2 0 9,196-2 0-9,-210 0 0 7,210 0 0-6,-203 3-1 6,203-3 1-7,-171 6 0 6,171-6 0-6,-135 8 0 8,135-8 0-8,-101 9 0 9,101-9 0-9,-80 7-3 7,80-7 3-7,-49 4-37 7,49-4 37-7,-28 4-80 8,28-4 80-8,-13 0-151 6,13 0 151-5,0 0-216 8,0 0 216-9,14 0-269 5,-14 0 269-5,47 0-784 8,-47 0 784-8</inkml:trace>
    </iact:actionData>
  </iact:action>
  <iact:action type="add" startTime="10380">
    <iact:property name="dataType"/>
    <iact:actionData xml:id="d1">
      <inkml:trace xmlns:inkml="http://www.w3.org/2003/InkML" xml:id="stk1" contextRef="#ctx0" brushRef="#br0">2044 18741 387 0,'0'0'0'0,"0"0"171"4,0 0-171-3,0 0 113 6,0 0-113-6,0 0 111 6,0 0-111-6,0 0 47 7,0 0-47-8,0 0 30 5,0 0-30-5,0 0 15 8,0 0-15-8,0 0 18 8,0 0-18-7,0 0 40 7,0 0-40-8,71 6 46 5,-71-6-46-5,15 6 36 8,-15-6-36-7,20 0 39 6,-20 0-39-6,19 0 36 7,-19 0-36-8,25 0 24 6,-25 0-24-6,29 0 15 8,-29 0-15-8,33 0 17 8,-33 0-17-7,40 0 13 6,-40 0-13-6,38 0 7 4,-38 0-7-4,45 0 13 6,-45 0-13-6,41 0 5 6,-41 0-5-6,40-6 14 6,-40 6-14-6,44-11 6 8,-44 11-6-9,43-15 11 3,-43 15-11-3,45-12 1 9,-45 12-1-8,52-13 6 6,-52 13-6-7,57-14 2 6,-57 14-2-6,55-10 1 12,-55 10-1-12,62-13 4 8,-62 13-4-7,64-14 0 5,-64 14 0-6,57-5 4 2,-57 5-4-2,50 0 1 14,-50 0-1-14,53-6 5 2,-53 6-5-1,44-7 1 11,-44 7-1-8,48-7 4-4,-48 7-4 1,48-5 2 4,-48 5-2-5,45-5 3 8,-45 5-3-8,48-7 2 9,-48 7-2-9,49-8 1 7,-49 8-1-6,54-5 7 4,-54 5-7-5,56-12 1 9,-56 12-1-9,54-15 2 7,-54 15-2-7,52-5 2 9,-52 5-2-9,51-4 5 5,-51 4-5-5,51 0 0 8,-51 0 0-7,50 0 1 6,-50 0-1-7,54 0 0 6,-54 0 0-6,57 0 1 8,-57 0-1-7,56 0 2 6,-56 0-2-7,57 0 2 8,-57 0-2-8,53 0 3 8,-53 0-3-8,57 0 1 6,-57 0-1-6,52 0 6 8,-52 0-6-8,49 0 1 12,-49 0-1-11,47 0 4 0,-47 0-4-1,49 0 5 12,-49 0-5-10,40 0 5 4,-40 0-5-6,41 0 8 4,-41 0-8-4,35 0 4 6,-35 0-4-6,39 0 5 8,-39 0-5-8,41 4 1 9,-41-4-1-9,45 5 3 10,-45-5-3-10,44 0 0 7,-44 0 0-6,51 0-1 6,-51 0 1-7,47 0 0 4,-47 0 0-3,43 0-1 6,-43 0 1-6,44 0 0 4,-44 0 0-5,39 0 1 8,-39 0-1-8,40 0 3 8,-40 0-3-8,41 0 4 11,-41 0-4-10,36 0 5 5,-36 0-5-5,45 0 0 1,-45 0 0-2,39 0 7 9,-39 0-7-9,41 0 0 12,-41 0 0-12,40 0 1 2,-40 0-1-2,44 0 1 12,-44 0-1-10,40 0-1 2,-40 0 1-3,50 0-3 3,-50 0 3-3,43 0 0 5,-43 0 0-6,47-5 0 12,-47 5 0-11,45-4 4 6,-45 4-4-6,49-8 9 3,-49 8-9-4,46-1 4 5,-46 1-4-5,45-4 12 8,-45 4-12-8,52 0 1 8,-52 0-1-7,54-2 1 6,-54 2-1-7,51 0 1 5,-51 0-1-5,61-6 0 9,-61 6 0-9,59-5 0 8,-59 5 0-8,59-6 0 8,-59 6 0-8,66 0 11 6,-66 0-11-6,65 0 2 12,-65 0-2-12,68 0 7 5,-68 0-7-4,72 0 4 9,-72 0-4-10,76 0 1 5,-76 0-1-5,75 0 5 8,-75 0-5-7,78 11 1 3,-78-11-1-4,77 8 2 13,-77-8-2-12,80 5 0 0,-80-5 0-1,68 8 0 7,-68-8 0-7,65 0-10 12,-65 0 10-12,55 0 0 7,-55 0 0-7,56 0 2 2,-56 0-2-2,53 0 2 9,-53 0-2-9,52 0 4 10,-52 0-4-9,50 0-2 3,-50 0 2-4,50-9 0 10,-50 9 0-9,50-6-4 5,-50 6 4-6,43-11 0 6,-43 11 0-6,44-6 1 9,-44 6-1-9,45-6 0 5,-45 6 0-5,47-2 3 8,-47 2-3-8,44 0-1 11,-44 0 1-10,49-5 2 5,-49 5-2-5,48 0 3 2,-48 0-3-3,41 0 2 8,-41 0-2-8,36 0 4 9,-36 0-4-9,35 0 2 10,-35 0-2-9,29 0-2 1,-29 0 2-1,27 0 0 6,-27 0 0-7,31 0-3 11,-31 0 3-11,34 0-1 9,-34 0 1-9,37 0 0 2,-37 0 0-2,39 0 3 8,-39 0-3-7,40 0 3 10,-40 0-3-11,34 0 1 6,-34 0-1-6,39 0 0 3,-39 0 0-2,40 0-4 7,-40 0 4-8,44 0-5 12,-44 0 5-12,43 0-3 4,-43 0 3-4,57 0 0 6,-57 0 0-6,61 0 0 8,-61 0 0-8,68-12 5 12,-68 12-5-12,83-15 4 8,-83 15-4-3,87-10 6-5,-87 10-6 0,94-7 1 5,-94 7-1-5,97 0 5 8,-97 0-5-7,100 0 6 6,-100 0-6-6,94 0 1 4,-94 0-1-5,90 17-1 9,-90-17 1-9,86 20-26 9,-86-20 26-8,68 20-54 10,-68-20 54-7,56 6-82-4,-56-6 82 0,45 0-104 4,-45 0 104-4,0 0-195 11,0 0 195-11,3-12-480 6,-3 12 480-5</inkml:trace>
    </iact:actionData>
  </iact:action>
  <iact:action type="add" startTime="12247">
    <iact:property name="dataType"/>
    <iact:actionData xml:id="d2">
      <inkml:trace xmlns:inkml="http://www.w3.org/2003/InkML" xml:id="stk2" contextRef="#ctx0" brushRef="#br0">12162 18891 681 0,'0'0'0'1,"0"0"130"3,0 0-130-4,0 0 109 8,0 0-109-8,194 0 78 8,-194 0-78-7,87 5 46 5,-87-5-46-6,99 0 32 7,-99 0-32-7,111 3 36 8,-111-3-36-8,118 2 33 8,-118-2-33-8,124 3 36 6,-124-3-36-6,137 6 35 8,-137-6-35-8,140 0 42 9,-140 0-42-9,141 0 34 7,-141 0-34-7,143 0 7 6,-143 0-7-6,142 0 22 8,-142 0-22-8,148 0 16 10,-148 0-16-10,150 0 10 7,-150 0-10-7,145 0 15 5,-145 0-15-4,130 0 18 9,-130 0-18-10,116 0 22 5,-116 0-22-5,106 0 21 10,-106 0-21-10,95 0 18 4,-95 0-18-4,90 0 9 12,-90 0-9-11,74-9 5 6,-74 9-5-7,57-10 2 4,-57 10-2-4,42-17 0 7,-42 17 0-7,19-3 0 8,-19 3 0-8,8-6-1 8,-8 6 1-8,2 0 0 10,-2 0 0-10,0 0 0 8,0 0 0-7,0 0 0 4,0 0 0-5,0 0-5 7,0 0 5-7,0 0-8 7,0 0 8-7,-31 0-23 6,31 0 23-6,-63 0 0 8,63 0 0-8,-87 0 2 8,87 0-2-8,-113 0 1 8,113 0-1-8,-128 0 0 5,128 0 0-5,-146 0-1 10,146 0 1-10,-171 0-1 7,171 0 1-7,-192 0 1 10,192 0-1-10,-207 0 0 4,207 0 0-4,-209 0 6 8,209 0-6-8,-206 0 10 7,206 0-10-6,-192-21 2 7,192 21-2-8,-173-9 5 5,173 9-5-5,-154-21 0 8,154 21 0-7,-124-17-2 7,124 17 2-8,-100-7-23 10,100 7 23-8,-80-12-13 4,80 12 13-6,-51-5 0 4,51 5 0-4,-29 0 0 8,29 0 0-8,-11-7 2 7,11 7-2-7,0 0 9 6,0 0-9-6,0-2 25 8,0 2-25-8,36-4 19 13,-36 4-19-13,91 0 22 5,-91 0-22-4,138 0 2 2,-138 0-2-3,180 0 0 10,-180 0 0-10,214-2-5 7,-214 2 5-7,232-11 0 14,-232 11 0-11,244-14 3-3,-244 14-3 0,246-29 13 4,-246 29-13-4,216-27 12 10,-216 27-12-10,187-26 16 8,-187 26-16-8,148-31 9 5,-148 31-9-5,103-17 13 9,-103 17-13-9,81-13 3 7,-81 13-3-7,55-12 12 12,-55 12-12-12,28 0 1 6,-28 0-1-6,13 0 6 5,-13 0-6-4,0 0 0 4,0 0 0-5,0 0 0 12,0 0 0-12,-26 0-5 3,26 0 5-3,-86-8-22 8,86 8 22-8,-136-12-2 8,136 12 2-8,-187-13 1 8,187 13-1-8,-225-17-1 5,225 17 1-5,-240-19 1 10,240 19-1-10,-241-12-1 7,241 12 1-7,-216-9 3 13,216 9-3-11,-181 0-3 0,181 0 3-2,-141 0 1 5,141 0-1-5,-100 0-3 8,100 0 3-8,-64 0 0 13,64 0 0-9,-29 4 0-3,29-4 0-1,-11 0 3 4,11 0-3-3,0 5 8 6,0-5-8-7,29 5 20 11,-29-5-20-11,110 14 15 7,-110-14-15-7,174 17 9 4,-174-17-9-4,242 6 0 8,-242-6 0-8,271 0-4 8,-271 0 4-8,278 0 0 6,-278 0 0-6,245 0 1 8,-245 0-1-8,206 0 3 8,-206 0-3-8,155 0 26 9,-155 0-26-9,97 0 21 5,-97 0-21-5,60 0 13 10,-60 0-13-10,29 0 6 7,-29 0-6-7,0 0 4 8,0 0-4-7,0 0 0 3,0 0 0-4,-45 2-3 9,45-2 3-9,-115 5-18 7,115-5 18-6,-178 8 0 6,178-8 0-7,-254 0 0 6,254 0 0-6,-291 0 3 8,291 0-3-8,-312 0 1 8,312 0-1-8,-304 0 6 8,304 0-6-8,-258-15 8 5,258 15-8-4,-207 0 1 7,207 0-1-8,-154 0 5 8,154 0-5-8,-103 0 2 9,103 0-2-9,-61 0 2 5,61 0-2-5,-29 0 5 8,29 0-5-8,0 0 4 10,0 0-4-10,42 0 12 7,-42 0-12-7,121 0 17 5,-121 0-17-5,204 0 7 9,-204 0-7-9,261 0 0 6,-261 0 0-6,268 0-2 10,-268 0 2-10,245 2-4 4,-245-2 4-4,190 17 0 9,-190-17 0-9,120 15 18 8,-120-15-18-8,64 11 16 11,-64-11-16-11,25 14 17 7,-25-14-17-7,0 12 4 3,0-12-4-3,-38 24 0 10,38-24 0-10,-117 25-26 7,117-25 26-7,-195 23 0 6,195-23 0-6,-258 14 2 9,258-14-2-9,-281 0 0 7,281 0 0-6,-281 0-1 5,281 0 1-6,-264 0-3 7,264 0 3-7,-228 0-9 8,228 0 9-8,-202 0-33 8,202 0 33-8,-163 0-110 11,163 0 110-10,-119 12-181 3,119-12 181-3,0 8-311 7,0-8 311-8,0 5-662 6,0-5 662-5</inkml:trace>
    </iact:actionData>
  </iact:action>
  <iact:action type="add" startTime="15001">
    <iact:property name="dataType"/>
    <iact:actionData xml:id="d3">
      <inkml:trace xmlns:inkml="http://www.w3.org/2003/InkML" xml:id="stk3" contextRef="#ctx0" brushRef="#br0">19508 4650 123 0,'0'0'0'2,"0"0"339"4,0 0-339-5,0 0 60 1,0 0-60-2,0 0 148 8,0 0-148-8,0 0 101 9,0 0-101-9,0 0 54 7,0 0-54-7,0 0 49 8,0 0-49-8,0 0 31 7,0 0-31-6,92 12 28 5,-92-12-28-6,20 0 25 12,-20 0-25-11,23 0 28 5,-23 0-28-4,28 0 29 1,-28 0-29-2,34 0 26 5,-34 0-26-6,41 0 19 7,-41 0-19-6,51-3 17 7,-51 3-17-8,53-17 21 6,-53 17-21-6,67-13 13 8,-67 13-13-8,70-15 13 8,-70 15-13-8,73-5 13 8,-73 5-13-8,80-4 12 8,-80 4-12-8,81 0 5 7,-81 0-5-7,87 0 15 9,-87 0-15-8,90 0 11 4,-90 0-11-5,94 0 8 6,-94 0-8-6,90 12 9 9,-90-12-9-9,95 17 5 8,-95-17-5-8,94 16 10 5,-94-16-10-4,93 24 3 7,-93-24-3-7,97 19 4 5,-97-19-4-6,91 28 1 8,-91-28-1-8,90 26 5 7,-90-26-5-7,87 25 7 6,-87-25-7-6,81 25 7 13,-81-25-7-12,88 15 4 6,-88-15-4-6,84 13 4 6,-84-13-4-6,89 0 3-1,-89 0-3 0,90 0 0 10,-90 0 0-10,94 0 2 7,-94 0-2-7,103-9 2 8,-103 9-2-8,103-24-1 7,-103 24 1-7,101-27 1 7,-101 27-1-7,94-24 0 10,-94 24 0-8,93-20 0 3,-93 20 0-5,81-17 0 8,-81 17 0-8,80-11 0 5,-80 11 0-4,77-9-2 7,-77 9 2-8,80-3 0 7,-80 3 0-7,81-2 0 5,-81 2 0-5,84 0 3 9,-84 0-3-9,93-3 0 12,-93 3 0-12,91-10 0 9,-91 10 0-8,93-7 0-1,-93 7 0 0,87-15 1 9,-87 15-1-9,81-8 0 7,-81 8 0-7,77-5 0 11,-77 5 0-11,72-6 1 5,-72 6-1-5,68 0 0 5,-68 0 0-5,67 0 3 9,-67 0-3-9,67 0 0 13,-67 0 0-11,61 0 3-1,-61 0-3-1,66 0 1 6,-66 0-1-6,68-3 3 9,-68 3-3-9,70-10 1 7,-70 10-1-7,75-15 1 5,-75 15-1-5,73-19 0 13,-73 19 0-13,80-20 0 10,-80 20 0-10,76-15 0 4,-76 15 0-4,77-8 0 4,-77 8 0-4,76 0 1 8,-76 0-1-7,75 0 1 6,-75 0-1-6,81 0 1 7,-81 0-1-8,84 0 1 5,-84 0-1-5,77 13 0 13,-77-13 0-11,80 7 1 2,-80-7-1-4,72 8 0 2,-72-8 0-1,65 9 0 7,-65-9 0-8,60 8 0 11,-60-8 0-10,56 15 0 4,-56-15 0-5,57 17 2 7,-57-17-2-6,61 17 1 4,-61-17-1-5,62 20 2 9,-62-20-2-9,61 13 0 9,-61-13 0-9,70 12 1 4,-70-12-1-4,71 2 2 9,-71-2-2-9,77 0 1 7,-77 0-1-7,81 0 1 9,-81 0-1-9,77 0 1 7,-77 0-1-7,75 0 0 5,-75 0 0-5,71 0 2 9,-71 0-2-9,74 0 0 11,-74 0 0-11,71 0 1 5,-71 0-1-5,72-10 0 5,-72 10 0-5,64-7 0 10,-64 7 0-10,61-9 0 7,-61 9 0-7,57-8 0 8,-57 8 0-8,59-2 1 6,-59 2-1-6,56-4 0 132,-56 4 0-132,61-2 3 0,-61 2-3 1,67-3 0-1,-67 3 0 0,65 0 0 0,-65 0 0 0,73 0 0 0,-73 0 0 0,74 0 1 0,-74 0-1 0,74 0 0 0,-74 0 0 0,76 0 0 0,-76 0 0 0,77 0 0 0,-77 0 0 0,80-2 1 0,-80 2-1 0,77-10-1 0,-77 10 1 0,81-10 2 0,-81 10-2 0,80-7 0 0,-80 7 0 1,81 0 2-1,-81 0-2 0,80 0 7 0,-80 0-7 0,76 0 7 0,-76 0-7 0,69 0 2 0,-69 0-2 0,62 12 10 3,-62-12-10-3,56 17 6 5,-56-17-6-5,48 13 2 8,-48-13-2-8,50 9 2 8,-50-9-2-8,44 4 0 8,-44-4 0-8,53 0-3 8,-53 0 3-8,55 0 0 7,-55 0 0-7,61 0 0 13,-61 0 0-13,71 0-2 10,-71 0 2-9,78 0 0-1,-78 0 0 0,87-13 0 5,-87 13 0-5,87-13 2 8,-87 13-2-8,94-9 1 8,-94 9-1-8,93-3 3 5,-93 3-3-5,96 0 0 9,-96 0 0-9,88 0 1 8,-88 0-1-8,88 0 0 8,-88 0 0-7,80 10 1 7,-80-10-1-8,80 20 0 5,-80-20 0-5,78 17 0 9,-78-17 0-9,68 13-1 11,-68-13 1-10,73 14 0 8,-73-14 0 32,62 8-1-39,-62-8 1-2,58 9 1 0,-58-9-1 1,55 8 1 1,-55-8-1 1,45 6 0 0,-45-6 0-3,44 6 0 0,-44-6 0 0,49 5-2 0,-49-5 2 0,46 6-1 2,-46-6 1-1,51 0-1-1,-51 0 1 0,51 0-1 4,-51 0 1-3,56 0-12 7,-56 0 12-7,67-10-9 5,-67 10 9-5,74-35-4 7,-74 35 4-8,88-37-5 5,-88 37 5-5,93-34-1 9,-93 34 1-9,100-13-10 8,-100 13 10-8,96 0-11 9,-96 0 11-9,84 22-15 4,-84-22 15-4,74 59-59 9,-74-59 59-9,52 67-102 8,-52-67 102-8,0 32-147 8,0-32 147-7,0 20-438 4,0-20 438-5</inkml:trace>
    </iact:actionData>
  </iact:action>
  <iact:action type="add" startTime="18864">
    <iact:property name="dataType"/>
    <iact:actionData xml:id="d4">
      <inkml:trace xmlns:inkml="http://www.w3.org/2003/InkML" xml:id="stk4" contextRef="#ctx0" brushRef="#br0">21145 3018 425 0,'0'0'0'1,"0"0"12"4,0 0-12-5,0 0 42 8,0 0-42-8,0 0 66 6,0 0-66-6,0 0 71 8,0 0-71-8,0 0 87 8,0 0-87-8,0 0 98 9,0 0-98-9,-73 28 85 5,73-28-85-5,-23 54 70 9,23-54-70-9,-27 71 48 8,27-71-48-7,-29 85 46 7,29-85-46-7,-28 105 39 5,28-105-39-6,-25 118 35 5,25-118-35-5,-26 129 35 8,26-129-35-8,-27 138 24 8,27-138-24-8,-28 137 19 7,28-137-19-7,-27 139 16 9,27-139-16-9,-25 131 19 13,25-131-19-8,-19 133 28-2,19-133-28-1,-20 131 24 1,20-131-24-3,-20 135 23 7,20-135-23-5,-16 141 17 1,16-141-17-2,-13 140 10 5,13-140-10-6,-12 142 8 5,12-142-8-5,-4 139 14 9,4-139-14-9,0 135 10 8,0-135-10-8,0 140 13 12,0-140-13-10,0 149 11-1,0-149-11-1,0 155 12 7,0-155-12-7,0 157 9 8,0-157-9-8,8 158 13 8,-8-158-13-8,12 146 10 6,-12-146-10-6,13 138 10 12,-13-138-10-12,10 134 15 7,-10-134-15-7,4 136 7 4,-4-136-7-4,11 126 7 8,-11-126-7-8,13 125 3 11,-13-125-3-11,13 126 4 7,-13-126-4-7,17 123 5 5,-17-123-5-5,20 121 4 5,-20-121-4-5,21 123 4 9,-21-123-4-9,26 114 4 8,-26-114-4-8,29 111 3 8,-29-111-3-8,29 106 0 6,-29-106 0-6,32 111 4 8,-32-111-4-8,39 103 0 8,-39-103 0-8,40 99 1 11,-40-99-1-10,41 92 1 3,-41-92-1-4,43 86 3 6,-43-86-3-6,44 72 2 8,-44-72-2-8,45 67 0 8,-45-67 0-8,45 56 3 6,-45-56-3-6,45 54 0 8,-45-54 0-8,43 57 4 7,-43-57-4-7,41 55 3 9,-41-55-3-9,39 59 2 7,-39-59-2-7,41 66 0 7,-41-66 0-7,36 69 2 13,-36-69-2-12,30 70 1 3,-30-70-1-4,29 71 1 3,-29-71-1-3,25 61 1 9,-25-61-1-9,23 51 1 7,-23-51-1-6,20 41-1 7,-20-41 1-8,16 27 0 6,-16-27 0-6,15 20 0 8,-15-20 0-8,7 10 0 8,-7-10 0-8,6 7 0 9,-6-7 0-9,1 2 0 4,-1-2 0-4,0 0 2 10,0 0-2-10,0 0 0 7,0 0 0-7,0 0-3 8,0 0 3-8,0 0 0 5,0 0 0-4,0 0-5 7,0 0 5-8,0 0-1 7,0 0 1-7,-11 0-9 9,11 0 9-9,-44-9-1 8,44 9 1-8,-53-20 1 5,53 20-1-5,-61-18 0 10,61 18 0-10,-70-23 0 7,70 23 0-7,-71-28-3 6,71 28 3-6,-67-30-1 8,67 30 1-8,-59-34-6 11,59 34 6-10,-54-35-4 7,54 35 4-7,-40-30-6-1,40 30 6 0,-32-19-1 9,32 19 1-8,-18-13-1 8,18 13 1-9,-7-5-1 10,7 5 1-10,-3 0 1 3,3 0-1-3,0 0 3 6,0 0-3-6,0 0 6 11,0 0-6-10,0 0 9 8,0 0-9-9,0 0 19 3,0 0-19-3,16 11 14 10,-16-11-14-10,39 28 9 7,-39-28-9-7,45 33 20 6,-45-33-20-6,54 38 38 8,-54-38-38-8,54 44 24 6,-54-44-24-6,56 47 25 10,-56-47-25-10,57 51 24 6,-57-51-24-6,56 47 18 5,-56-47-18-5,45 38 16 9,-45-38-16-9,36 27 9 11,-36-27-9-11,24 16 15 8,-24-16-15-7,17 1 11 0,-17-1-11 0,14 0 8 7,-14 0-8-8,19 0 1 8,-19 0-1-8,29-13 3 8,-29 13-3-8,34-33 6 11,-34 33-6-11,37-53 4 8,-37 53-4-7,38-64 3 2,-38 64-3-2,32-74 0 5,-32 74 0-6,33-89 6 6,-33 89-6-6,32-91 6 9,-32 91-6-9,23-90 5 7,-23 90-5-7,34-85 0 8,-34 85 0-8,27-79 0 7,-27 79 0-7,32-65 0 7,-32 65 0-7,41-52-4 9,-41 52 4-8,56-49-4 5,-56 49 4-6,64-36-65 5,-64 36 65-5,80-31-160 12,-80 31 160-12,81-22-196 7,-81 22 196-7,27 0-317 6,-27 0 317-6,32 0-637 6,-32 0 637-6</inkml:trace>
    </iact:actionData>
  </iact:action>
  <iact:action type="add" startTime="20382">
    <iact:property name="dataType"/>
    <iact:actionData xml:id="d5">
      <inkml:trace xmlns:inkml="http://www.w3.org/2003/InkML" xml:id="stk5" contextRef="#ctx0" brushRef="#br0">29077 4378 459 0,'0'0'0'4,"0"0"99"-4,0 0-99 1,0 0 159 4,0 0-159-5,0 0 123 8,0 0-123-8,0 0 78 10,0 0-78-10,155 160 75 5,-155-160-75-5,55 40 56 9,-55-40-56-9,55 36 36 9,-55-36-36-8,61 39 39 5,-61-39-39-6,69 45 41 6,-69-45-41-5,73 50 15 5,-73-50-15-6,75 64 24 7,-75-64-24-7,89 72 30 10,-89-72-30-9,88 84 22 5,-88-84-22-6,100 93 10 6,-100-93-10-6,107 96 9 7,-107-96-9-7,100 94 15 8,-100-94-15-8,97 97 15 8,-97-97-15-8,95 101 31 12,-95-101-31-7,87 101 19-4,-87-101-19 0,88 101 13 4,-88-101-13-5,81 94 17 4,-81-94-17-4,73 86 21 14,-73-86-21-13,71 79 10 1,-71-79-10-2,65 72 12 12,-65-72-12-12,56 65 7 3,-56-65-7-3,48 65 4 7,-48-65-4-7,50 62 7 8,-50-62-7-8,43 64 3 9,-43-64-3-9,41 70 5 5,-41-70-5-5,36 80 0 9,-36-80 0-9,39 83 4 7,-39-83-4-7,41 93 1 9,-41-93-1-9,36 96 2 7,-36-96-2-7,40 96 0 6,-40-96 0-6,41 95 2 9,-41-95-2-9,41 93 3 7,-41-93-3-7,42 96 1 5,-42-96-1-5,40 94 1 9,-40-94-1-9,41 97 0 12,-41-97 0-12,36 91 3 7,-36-91-3-7,41 91 0 3,-41-91 0-2,37 88 1 6,-37-88-1-7,34 86 0 8,-34-86 0-8,36 93 0 14,-36-93 0-12,33 102 6-1,-33-102-6-1,26 106 3 4,-26-106-3-4,28 107 3 9,-28-107-3-9,25 103 0 13,-25-103 0-10,17 102 4-2,-17-102-4-1,19 95 1 5,-19-95-1-5,13 94 4 8,-13-94-4-8,10 95 1 9,-10-95-1-9,7 98 4 7,-7-98-4-7,0 101 4 6,0-101-4-6,0 101 1 9,0-101-1-9,0 101 2 8,0-101-2-8,0 102 3 5,0-102-3-5,0 112 2 9,0-112-2-9,6 118 0 7,-6-118 0-6,13 130 2 7,-13-130-2-8,15 134 3 4,-15-134-3-3,17 135 7 7,-17-135-7-8,20 140 2 8,-20-140-2-8,21 136 3 9,-21-136-3-9,15 123 5 4,-15-123-5-4,13 119 3 12,-13-119-3-12,11 101 3 6,-11-101-3-5,5 93 5 5,-5-93-5-6,0 86 5 6,0-86-5-6,0 82 4 12,0-82-4-12,0 82 1 8,0-82-1-8,0 84 0 4,0-84 0-4,0 87 1 6,0-87-1-5,0 96 1 5,0-96-1-6,0 99 0 10,0-99 0-10,-5 92 0 7,5-92 0-7,-11 88 0 6,11-88 0-6,-13 84-1 9,13-84 1-9,-11 74 1 8,11-74-1-8,-13 74 1 8,13-74-1-8,-16 69 0 5,16-69 0-5,-16 64 1 8,16-64-1-7,-15 57 0 6,15-57 0-7,-17 57-2 10,17-57 2-10,-19 49 0 3,19-49 0-3,-17 41 0 9,17-41 0-9,-13 34 0 8,13-34 0-8,-15 34 0 8,15-34 0-8,-8 27 0 7,8-27 0-7,-8 27 1 7,8-27-1-7,-5 22 0 8,5-22 0-8,-8 19 0 11,8-19 0-11,-4 17-1 6,4-17 1-6,-3 13 0 6,3-13 0-6,-3 10-1 7,3-10 1-7,-7 7-1 8,7-7 1-8,-10 4-4 6,10-4 4-6,-9 6-1 8,9-6 1-8,-9 5-2 8,9-5 2-8,-5 6-1 10,5-6 1-10,-9 9 1 7,9-9-1-7,-5 17 3 9,5-17-3-9,-7 18 0 5,7-18 0-5,-8 23 1 9,8-23-1-8,-8 21 0 1,8-21 0-2,-6 10 0 9,6-10 0-9,-4 5 0 8,4-5 0-8,0 0-3 11,0 0 3-11,0 0-11 6,0 0 11-6,-3 0-19 6,3 0 19-6,-4-50-23 7,4 50 23-7,-3-79-12 8,3 79 12-8,-4-98 0 6,4 98 0-6,-5-101 2 8,5 101-2-8,-1-91 0 9,1 91 0-8,-3-62-1 6,3 62 1-7,0-35-2 4,0 35 2-4,0-14 0 9,0 14 0-9,0-6 0 8,0 6 0-8,0 0 1 8,0 0-1-8,0 0 0 6,0 0 0-6,-3 0 4 9,3 0-4-9,0 0 1 7,0 0-1-7,0 0 1 10,0 0-1-10,0 0 7 4,0 0-7-4,0 0 3 8,0 0-3-8,0 36 12 8,0-36-12-8,0 54 7 9,0-54-7-9,0 61 9 5,0-61-9-5,7 65 4 8,-7-65-4-8,15 63 11 8,-15-63-11-7,13 58 8 7,-13-58-8-8,14 53 16 6,-14-53-16-6,18 52 8 7,-18-52-8-7,23 49 10 8,-23-49-10-5,23 43 13 3,-23-43-13-5,23 31 18 3,-23-31-18-4,24 23 30 8,-24-23-30-8,17 8 24 9,-17-8-24-9,23 0 34 7,-23 0-34-7,20 0 13 6,-20 0-13-6,34-11 9 9,-34 11-9-9,35-45 2 7,-35 45-2-7,44-60 3 10,-44 60-3-10,51-62 3 4,-51 62-3-4,45-58 3 8,-45 58-3-8,52-56 4 8,-52 56-4-8,48-49 2 9,-48 49-2-9,52-41 2 4,-52 41-2-4,61-34 1 9,-61 34-1-9,67-29 0 8,-67 29 0-8,67-22-9 9,-67 22 9-9,59-17-56 7,-59 17 56-7,45-11-110 7,-45 11 110-7,30-11-151 8,-30 11 151-8,0 0-273 6,0 0 273-6,0 0-563 7,0 0 563-7</inkml:trace>
    </iact:actionData>
  </iact:action>
  <iact:action type="add" startTime="22640">
    <iact:property name="dataType"/>
    <iact:actionData xml:id="d6">
      <inkml:trace xmlns:inkml="http://www.w3.org/2003/InkML" xml:id="stk6" contextRef="#ctx0" brushRef="#br0">22630 7062 486 0,'0'0'0'1,"0"0"149"2,0 0-149-3,0 0 131 6,0 0-131-6,0 0 113 8,0 0-113-8,0 0 72 8,0 0-72-8,0 0 87 8,0 0-87-8,0 0 89 6,0 0-89-6,0 0 82 8,0 0-82-8,-18-110 67 8,18 110-67-8,-8-38 65 8,8 38-65-8,-10-37 49 6,10 37-49-6,-3-34 36 8,3 34-36-8,-1-30 41 9,1 30-41-8,0-20 26 5,0 20-26-6,0-17 18 6,0 17-18-6,0-15 17 8,0 15-17-8,0-12 17 8,0 12-17-8,0-13 14 9,0 13-14-9,0-11 11 7,0 11-11-7,0-10 18 10,0 10-18-10,14-8 33 8,-14 8-33-7,26-8 37 3,-26 8-37-4,38-9 16 5,-38 9-16-5,47-8 17 8,-47 8-17-8,56-5 9 8,-56 5-9-8,57-9 1 8,-57 9-1-8,52-8 0 8,-52 8 0-8,45-5-2 8,-45 5 2-8,35-9-2 8,-35 9 2-8,29-5-15 7,-29 5 15-7,23-4-64 7,-23 4 64-7,14 0-119 7,-14 0 119-7,15 0-157 10,-15 0 157-9,0 0-206 3,0 0 206-4,0 0-392 6,0 0 392-6</inkml:trace>
    </iact:actionData>
  </iact:action>
  <iact:action type="add" startTime="23001">
    <iact:property name="dataType"/>
    <iact:actionData xml:id="d7">
      <inkml:trace xmlns:inkml="http://www.w3.org/2003/InkML" xml:id="stk7" contextRef="#ctx0" brushRef="#br0">23149 6865 719 0,'0'0'0'0,"0"0"166"4,0 0-166-4,0 0 185 5,0 0-185-4,0 0 116 6,0 0-116-7,158 49 66 10,-158-49-66-10,34 0 45 6,-34 0-45-6,37 0 20 7,-37 0-20-7,40 0 9 7,-40 0-9-7,33-20 2 10,-33 20-2-10,30-34 3 8,-30 34-3-8,26-40 1 4,-26 40-1-4,15-42-1 8,-15 42 1-8,9-42-1 8,-9 42 1-8,0-37-4 9,0 37 4-9,0-31-15 5,0 31 15-4,-3-18-21 7,3 18 21-7,-34-13-29 5,34 13 29-6,-36 0-14 8,36 0 14-8,-48 0-14 6,48 0 14-6,-46 20 0 8,46-20 0-8,-46 50 1 8,46-50-1-8,-38 59 1 8,38-59-1-8,-31 66 9 8,31-66-9-8,-18 65 16 7,18-65-16-7,-11 59 26 11,11-59-26-11,-2 50 28 5,2-50-28-4,0 41 31 4,0-41-31-5,0 38 46 9,0-38-46-9,5 33 39 7,-5-33-39-7,35 34 13 7,-35-34-13-6,48 31 6 5,-48-31-6-6,58 22 0 9,-58-22 0-9,64 17-9 8,-64-17 9-8,66 3-45 7,-66-3 45-7,67 0-72 6,-67 0 72-6,61 0-79 10,-61 0 79-10,57 0-128 6,-57 0 128-6,10-15-248 8,-10 15 248-7,3-7-648 4,-3 7 648-5</inkml:trace>
    </iact:actionData>
  </iact:action>
  <iact:action type="add" startTime="23488">
    <iact:property name="dataType"/>
    <iact:actionData xml:id="d8">
      <inkml:trace xmlns:inkml="http://www.w3.org/2003/InkML" xml:id="stk8" contextRef="#ctx0" brushRef="#br0">23955 7257 532 0,'0'0'0'1,"0"0"106"1,0 0-106-2,0 0 164 7,0 0-164-7,15 156 77 8,-15-156-77-8,3 31 68 8,-3-31-68-8,4 14 81 6,-4-14-81-6,3 2 58 9,-3-2-58-9,4 0 37 7,-4 0-37-7,9 0 0 8,-9 0 0-8,7-2 0 6,-7 2 0-6,10-19 2 8,-10 19-2-8,11-19 13 8,-11 19-13-7,4-10 6 7,-4 10-6-8,4-8 20 6,-4 8-20-6,5-2 17 7,-5 2-17-6,3-4 10 7,-3 4-10-8,0 0 12 7,0 0-12-7,0 0 18 7,0 0-18-7,0 0 20 7,0 0-20-7,0 0 17 10,0 0-17-10,0 0 9 6,0 0-9-6,0 0 1 6,0 0-1-6,0 0 4 8,0 0-4-8,0 0 3 9,0 0-3-9,0 0 0 7,0 0 0-7,0 0 2 6,0 0-2-6,0 0 3 9,0 0-3-9,0 0 2 8,0 0-2-8,0 0 2 7,0 0-2-7,0 0 3 6,0 0-3-6,0 0 1 9,0 0-1-9,0 0-1 7,0 0 1-7,0 0-3 7,0 0 3-7,0 0 0 7,0 0 0-7,0 0-7 9,0 0 7-9,0 0-25 7,0 0 25-7,0 0-31 8,0 0 31-8,0-8-73 6,0 8 73-6,0-5-261 9,0 5 261-9,0-12-418 8,0 12 418-8</inkml:trace>
    </iact:actionData>
  </iact:action>
  <iact:action type="add" startTime="23998">
    <iact:property name="dataType"/>
    <iact:actionData xml:id="d9">
      <inkml:trace xmlns:inkml="http://www.w3.org/2003/InkML" xml:id="stk9" contextRef="#ctx0" brushRef="#br0">24245 6637 34 0,'0'0'0'0,"0"0"477"2,0 0-477-1,0 0 136 6,0 0-136-7,0 0 174 8,0 0-174-8,0 0 83 9,0 0-83-9,0 0 59 6,0 0-59-6,0 0 46 7,0 0-46-6,-27 31 75 7,27-31-75-8,-37 29 47 7,37-29-47-7,-36 35 42 7,36-35-42-7,-36 44 31 8,36-44-31-8,-39 47 28 8,39-47-28-8,-36 54 20 7,36-54-20-7,-38 58 21 6,38-58-21-6,-32 62 25 8,32-62-25-8,-25 65 20 9,25-65-20-9,-23 62 32 7,23-62-32-7,-16 59 24 6,16-59-24-6,-7 52 30 9,7-52-30-9,-4 54 32 13,4-54-32-13,0 49 26 5,0-49-26-5,0 45 23 4,0-45-23-4,0 41 29 9,0-41-29-9,0 36 25 10,0-36-25-10,20 29 18 9,-20-29-18-6,28 19 16-3,-28-19-16 0,33 13 18 8,-33-13-18-8,43 0 14 8,-43 0-14-8,48 0 4 7,-48 0-4-7,44 0 5 7,-44 0-5-7,48 0 2 8,-48 0-2-8,42-15 1 8,-42 15-1-8,43-15-1 8,-43 15 1-8,48-9 0 5,-48 9 0-5,45-13-8 9,-45 13 8-9,43-9-64 10,-43 9 64-9,37-13-115 6,-37 13 115-7,27-23-195 2,-27 23 195-2,0-11-268 9,0 11 268-9,0-13-489 8,0 13 489-8</inkml:trace>
    </iact:actionData>
  </iact:action>
  <iact:action type="add" startTime="24629">
    <iact:property name="dataType"/>
    <iact:actionData xml:id="d10">
      <inkml:trace xmlns:inkml="http://www.w3.org/2003/InkML" xml:id="stk10" contextRef="#ctx0" brushRef="#br0">24715 6956 611 0,'0'0'0'2,"0"0"220"-2,0 0-220 0,0 0 162 7,0 0-162-7,0 0 138 9,0 0-138-7,0 0 64 1,0 0-64-3,0 0 55 9,0 0-55-9,45 185 34 8,-45-185-34-8,4 38 22 9,-4-38-22-9,3 37 7 4,-3-37-7-4,6 28 0 8,-6-28 0-8,3 18 0 8,-3-18 0-8,4 8-19 8,-4-8 19-8,4 0-93 6,-4 0 93-6,3 0-220 8,-3 0 220-8,12-13-698 9,-12 13 698-9</inkml:trace>
    </iact:actionData>
  </iact:action>
  <iact:action type="add" startTime="24821">
    <iact:property name="dataType"/>
    <iact:actionData xml:id="d11">
      <inkml:trace xmlns:inkml="http://www.w3.org/2003/InkML" xml:id="stk11" contextRef="#ctx0" brushRef="#br0">24793 6281 601 0,'0'0'0'1,"0"0"146"4,0 0-146-5,0 0 179 5,0 0-179-5,0 0 105 8,0 0-105-7,0 0 27 6,0 0-27-7,0 0 0 8,0 0 0-8,0 0-20 8,0 0 20-8,0-60-185 6,0 60 185-6,0 17-371 8,0-17 371-8</inkml:trace>
    </iact:actionData>
  </iact:action>
  <iact:action type="add" startTime="25052">
    <iact:property name="dataType"/>
    <iact:actionData xml:id="d12">
      <inkml:trace xmlns:inkml="http://www.w3.org/2003/InkML" xml:id="stk12" contextRef="#ctx0" brushRef="#br0">25057 7295 431 0,'0'0'0'1,"0"0"99"4,0 0-99-5,36 177 118 8,-36-177-118-8,15 79 149 8,-15-79-149-8,13 81 82 6,-13-81-82-6,7 82 87 9,-7-82-87-9,10 76 66 7,-10-76-66-7,7 67 60 6,-7-67-60-6,6 51 58 9,-6-51-58-9,3 37 56 8,-3-37-56-8,4 16 49 9,-4-16-49-9,3 9 35 9,-3-9-35-9,3 0 15 5,-3 0-15-5,2 0 0 7,-2 0 0-7,3 0-1 9,-3 0 1-9,5-37 0 8,-5 37 0-8,5-62 16 5,-5 62-16-5,7-89 20 8,-7 89-20-8,3-105 8 11,-3 105-8-11,6-121 7 4,-6 121-7-3,7-136 3 5,-7 136-3-6,6-136 6 9,-6 136-6-7,10-135 3 3,-10 135-3-5,12-119 7 8,-12 119-7-8,8-95 5 6,-8 95-5-6,13-68 1 8,-13 68-1-8,10-47 6 8,-10 47-6-8,8-27 0 8,-8 27 0-8,8-24 2 6,-8 24-2-6,9-10 0 9,-9 10 0-9,9-7 1 10,-9 7-1-10,14 0 5 9,-14 0-5-9,26 0 4 6,-26 0-4-6,31 7 4 4,-31-7-4-3,36 37 1 8,-36-37-1-9,30 52 0 7,-30-52 0-6,27 53 0 3,-27-53 0-4,17 55 2 8,-17-55-2-8,10 44 1 12,-10-44-1-12,0 42-1 10,0-42 1-9,0 35-1-1,0-35 1 0,0 30 0 7,0-30 0-7,0 25 0 12,0-25 0-12,-26 17 0 6,26-17 0-5,-28 5-1 1,28-5 1-1,-33 4-7 10,33-4 7-11,-38 0-4 5,38 0 4-5,-36 0-34 8,36 0 34-8,-33 0-57 6,33 0 57-6,-26-4-98 11,26 4 98-11,-23 0-158 10,23 0 158-10,0 0-264 3,0 0 264-3,0 0-460 5,0 0 460-5</inkml:trace>
    </iact:actionData>
  </iact:action>
  <iact:action type="add" startTime="25618">
    <iact:property name="dataType"/>
    <iact:actionData xml:id="d13">
      <inkml:trace xmlns:inkml="http://www.w3.org/2003/InkML" xml:id="stk13" contextRef="#ctx0" brushRef="#br0">25792 7458 509 0,'0'0'0'1,"0"0"130"1,0 0-130-2,0 0 144 7,0 0-144-7,0 0 129 9,0 0-129-9,4-161 75 7,-4 161-75-7,0-57 86 11,0 57-86-11,0-64 72 6,0 64-72-6,2-61 70 7,-2 61-70-7,16-58 58 6,-16 58-58-6,14-57 55 6,-14 57-55-6,20-51 36 8,-20 51-36-8,19-42 31 8,-19 42-31-8,18-29 17 10,-18 29-17-10,20-18 18 7,-20 18-18-6,20-9 11 5,-20 9-11-6,26 0 4 8,-26 0-4-8,29 0 1 7,-29 0-1-7,29 0 0 6,-29 0 0-6,37 0-7 7,-37 0 7-7,36 0-55 9,-36 0 55-9,36 0-70 7,-36 0 70-7,41 0-113 6,-41 0 113-6,7 0-185 9,-7 0 185-9,13 0-346 7,-13 0 346-7</inkml:trace>
    </iact:actionData>
  </iact:action>
  <iact:action type="add" startTime="25931">
    <iact:property name="dataType"/>
    <iact:actionData xml:id="d14">
      <inkml:trace xmlns:inkml="http://www.w3.org/2003/InkML" xml:id="stk14" contextRef="#ctx0" brushRef="#br0">26792 6935 442 0,'0'0'0'1,"0"0"81"3,0 0-81-4,0 0 64 9,0 0-64-9,0 0 66 6,0 0-66-6,0 0 75 8,0 0-75-8,0 0 68 7,0 0-68-7,0 0 78 6,0 0-78-6,-161 116 62 10,161-116-62-10,-40 36 64 8,40-36-64-8,-32 39 56 8,32-39-56-7,-28 43 36 4,28-43-36-4,-14 47 35 6,14-47-35-7,0 48 28 7,0-48-28-6,0 45 32 7,0-45-32-8,0 36 27 6,0-36-27-6,26 26 11 6,-26-26-11-6,40 12 13 9,-40-12-13-9,45 0 6 9,-45 0-6-9,44-7 4 8,-44 7-4-8,42-38 0 4,-42 38 0-4,35-51 1 9,-35 51-1-9,20-52 1 7,-20 52-1-7,14-47 0 11,-14 47 0-11,2-42-2 4,-2 42 2-4,0-42-20 9,0 42 20-9,0-42-57 7,0 42 57-7,-7-42-106 5,7 42 106-5,-21-12-187 10,21 12 187-10,-13-8-374 8,13 8 374-8</inkml:trace>
    </iact:actionData>
  </iact:action>
  <iact:action type="add" startTime="26339">
    <iact:property name="dataType"/>
    <iact:actionData xml:id="d15">
      <inkml:trace xmlns:inkml="http://www.w3.org/2003/InkML" xml:id="stk15" contextRef="#ctx0" brushRef="#br0">27543 6853 471 0,'0'0'0'2,"0"0"89"-2,0 0-89 0,0 0 158 7,0 0-158-7,0 0 99 8,0 0-99-8,0 0 32 8,0 0-32-8,0 0 23 8,0 0-23-8,0 0 24 11,0 0-24-10,-44 118 25 3,44-118-25-4,-39 35 26 4,39-35-26-3,-33 31 29 6,33-31-29-7,-36 40 31 8,36-40-31-8,-31 47 47 8,31-47-47-7,-20 47 53 5,20-47-53-6,-17 54 43 7,17-54-43-7,0 45 26 9,0-45-26-9,0 39 24 7,0-39-24-6,0 34 24 5,0-34-24-6,4 25 19 9,-4-25-19-9,28 20 16 6,-28-20-16-6,44 14 11 11,-44-14-11-10,45 5 4 4,-45-5-4-4,51 3 2 7,-51-3-2-8,48 0 0 5,-48 0 0-4,38 3-1 8,-38-3 1-9,33 0-1 6,-33 0 1-5,22 0-26 4,-22 0 26-5,19 0-51 8,-19 0 51-8,10 0-96 8,-10 0 96-8,0-10-206 5,0 10 206-5,0-18-357 13,0 18 357-13</inkml:trace>
    </iact:actionData>
  </iact:action>
  <iact:action type="add" startTime="26832">
    <iact:property name="dataType"/>
    <iact:actionData xml:id="d16">
      <inkml:trace xmlns:inkml="http://www.w3.org/2003/InkML" xml:id="stk16" contextRef="#ctx0" brushRef="#br0">28205 6910 382 0,'0'0'0'0,"0"0"72"4,0 0-72-3,0 0 63 4,0 0-63-5,0 0 68 8,0 0-68-8,0 0 34 8,0 0-34-8,0 0 81 8,0 0-81-8,0 0 91 8,0 0-91-8,0 0 50 6,0 0-50-6,-118 56 36 8,118-56-36-8,-38 34 28 8,38-34-28-8,-32 33 30 6,32-33-30-6,-28 40 39 9,28-40-39-9,-20 42 23 7,20-42-23-7,-7 44 17 9,7-44-17-9,-6 44 11 6,6-44-11-6,0 37 7 7,0-37-7-7,0 27 4 8,0-27-4-7,13 20 2 8,-13-20-2-9,36 10 4 7,-36-10-4-6,38 0 0 5,-38 0 0-4,39 0 0 6,-39 0 0-8,35-8 0 5,-35 8 0-5,32-36-1 5,-32 36 1-5,24-43-3 9,-24 43 3-9,18-39-3 7,-18 39 3-7,11-42-5 10,-11 42 5-10,5-44-4 9,-5 44 4-8,3-45-2 11,-3 45 2-11,0-43 0-1,0 43 0 0,0-39-1 7,0 39 1-6,0-31 1 2,0 31-1-2,0-20-1 8,0 20 1-9,0-10 0 7,0 10 0-7,0-3 0 11,0 3 0-11,0 0 1 4,0 0-1-4,0 11 3 10,0-11-3-10,0 44 10 5,0-44-10-5,0 57 3 11,0-57-3-11,0 51 5 7,0-51-5-6,0 41 1 2,0-41-1-3,0 31 0 8,0-31 0-8,4 25 0 7,-4-25 0-7,4 21-4 7,-4-21 4-7,12 13-10 8,-12-13 10-8,4 12-45 8,-4-12 45-7,13 3-85 6,-13-3 85-7,11 0-119 6,-11 0 119-6,13 0-211 7,-13 0 211-7,3 0-234 9,-3 0 234-9</inkml:trace>
    </iact:actionData>
  </iact:action>
  <iact:action type="add" startTime="27477">
    <iact:property name="dataType"/>
    <iact:actionData xml:id="d17">
      <inkml:trace xmlns:inkml="http://www.w3.org/2003/InkML" xml:id="stk17" contextRef="#ctx0" brushRef="#br0">28445 6244 250 0,'0'0'0'1,"0"0"83"1,0 0-83-2,0 0 139 8,0 0-139-8,0 0 118 8,0 0-118-8,0 0 121 6,0 0-121-6,0 0 111 9,0 0-111-9,0 0 109 7,0 0-109-7,0 0 94 8,0 0-94-8,0 88 15 6,0-88-15-6,0 86 19 8,0-86-19-8,0 101 32 8,0-101-32-8,0 114 32 8,0-114-32-8,0 123 34 7,0-123-34-7,0 122 18 7,0-122-18-7,0 122 11 9,0-122-11-9,0 112 5 7,0-112-5-7,14 93 3 11,-14-93-3-11,20 76 0 18,-20-76 0-18,19 57 0 0,-19-57 0 1,16 41 0-1,-16-41 0 0,15 24-2 6,-15-24 2-5,16 17-34 8,-16-17 34-9,10 10-71 7,-10-10 71-7,4 0-134 7,-4 0 134-7,0 0-217 7,0 0 217-7,6-3-428 8,-6 3 428-8</inkml:trace>
    </iact:actionData>
  </iact:action>
</iact:actions>
</file>

<file path=ppt/ink/inkAction4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2T04:48:45.06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act:action type="add" startTime="5492">
    <iact:property name="dataType"/>
    <iact:actionData xml:id="d0">
      <inkml:trace xmlns:inkml="http://www.w3.org/2003/InkML" xml:id="stk0" contextRef="#ctx0" brushRef="#br0">11008 6527 743 0,'0'0'75'5,"0"0"54"-1,0 0-3 6,0 0-47-4,0 0-15 2,0 0-2-3,0 0-10 3,0 0-13 0,0 0-7 0,28-25-6-2,-28 25-9 2,0 0-2 1,0 0-2-2,0 0 4-1,-5 0-7 2,-28 0-2 0,-6 0 7-2,-6 3-10 3,6 6-4-2,-2-6-1 1,4 2 1 1,2-2 1-4,0-1-2 12,9 5 0-16,11-5-2 7,7-2 3-1,3 0-1 0,5 0 0 0,0 0 1 2,0 0-1-3,0 0 0 1,0 0 6 2,37 0-4-1,23-2 2-2,17-10 2 1,-3 7-5 2,-1 2 1-1,-20 3 14-1,-9 0-5 0,-15 0 3 1,-13 0 4-1,-5 0-4 0,-9 0 13 1,-2 0-5 0,0 0-17 0,0 3-5-3,-38 14-4 3,-18 0 4 0,-8 0 0-1,0-6 0 1,7-1 0-1,14-1 1 2,10-1 0-1,8 1-1-4,10-6 0 5,11-3 1-1,4 0 0-2,0 0-1 2,0 0-4 0,0 0-5 0,0 0 7 1,0 0 0-4,16 0 2 5,9 0 3-4,-5 0-3 4,-1 6-4-5,4-4-13 4,-1 5-13-2,5-3-29 1,5 5-45-2,9 5-76 2,-28-6-81 0,1 4-425-1</inkml:trace>
    </iact:actionData>
  </iact:action>
  <iact:action type="add" startTime="6556">
    <iact:property name="dataType"/>
    <iact:actionData xml:id="d1">
      <inkml:trace xmlns:inkml="http://www.w3.org/2003/InkML" xml:id="stk1" contextRef="#ctx0" brushRef="#br0">14586 7213 194 0,'0'0'140'5,"0"0"-50"2,0 0 28 0,0 0 8-1,0 0 27 1,0 0-32 1,0 0-31-2,66-3-16 2,-66 3-22 0,0 0-13 1,0 0-12-3,0 0-18 1,-23 0-9 1,-23 6 1 0,-11 9 1-2,-1-6-2 2,-1-9-1 0,-2 0 0 0,14 0-1 0,14 0-1 7,10 0-1-13,16 0 2 4,1 0 2 2,6 0 3-1,0 0 3 0,20 0 25 1,37 0-1-2,15 0-28 2,8 0 21 1,1 0 9 0,-1 0 18-3,-9 0-20 2,-4 0-4 0,-20 0-18 0,-7 0-2 0,-20 0-1-4,-9 0-3 5,-9 0-2-2,1 0-2 0,-3 0-15 0,0 0-16 1,0-7-34-1,0-4-5 0,-21-1 9 2,-18 7-74-1,22 5-104 0,-2 0-565-2</inkml:trace>
    </iact:actionData>
  </iact:action>
  <iact:action type="add" startTime="7736">
    <iact:property name="dataType"/>
    <iact:actionData xml:id="d2">
      <inkml:trace xmlns:inkml="http://www.w3.org/2003/InkML" xml:id="stk2" contextRef="#ctx0" brushRef="#br0">20352 7388 303 0,'0'0'395'5,"0"0"-278"2,0 0 44 0,0 0-82-1,0 0-30 1,0 0 7 3,-62-20-31-4,34 18-19 0,8-1 1 2,7-1-4 0,8 4 0 0,2 0 6-1,3 0 3 1,0 0 20-1,0 0 28 2,31 0-26-4,27 0-22 3,17 0-7 0,5-1 5 0,-2 1 10 3,-16 0 10-6,-19 0-7 3,-14 0-7 0,-16 0-4 0,-12 0-3-3,-1 0-7 4,0 0-2-3,-1 0-7 5,-43 0-13-6,-15 0 20 5,-9 0 8-4,8 0-3 0,11 0-5 3,21 0 0-1,15 0 0-1,9 0 0-1,4 0 0 2,0 0 2-1,0 0-2 0,0 0-10 2,0 13-19-4,0 6-15 5,-10 7-99-3,-6-7 33 0,6-13-115-1,2 0-327 4</inkml:trace>
    </iact:actionData>
  </iact:action>
  <iact:action type="add" startTime="8840">
    <iact:property name="dataType"/>
    <iact:actionData xml:id="d3">
      <inkml:trace xmlns:inkml="http://www.w3.org/2003/InkML" xml:id="stk3" contextRef="#ctx0" brushRef="#br0">23732 7205 359 0,'0'0'160'2,"0"0"-19"4,0 0-8 2,0 0-43 0,0 0-13-2,0 0-22 3,48 28-24-2,-48-21-16 1,0 6-2-2,-41 4-6 1,-19 2-1 1,-12-2-2 0,-13-2 3-1,1-8 2 1,0-3-3 0,10-4-1 0,7 0-4-1,24 0 0 0,20 0 1 6,9 0-2-9,14 0 0 2,0 0 6 1,0 0 43 1,47-4 26 1,27-5-48-3,26-4-7 2,7 8 3 0,0-1 16 1,-15 3-11-4,-13 3 4 5,-22 0 1-4,-25 0-12 4,-21 0-13-5,-8 0 1 1,-3 0-4 2,0 0-5 1,0 0-4-3,-14 0-4 2,-21 0 6 0,-10 0 2 1,0 0 1-4,10 0-1 3,2 0 0 0,5 0 0 0,8 0 0-1,-6 0-6 0,3 0-37 1,3 5-51 0,-4 7-48-3,17-6-96 5,-3 1-328-3</inkml:trace>
    </iact:actionData>
  </iact:action>
</iact:actions>
</file>

<file path=ppt/ink/inkAction4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2T04:48:45.06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act:action type="add" startTime="4178">
    <iact:property name="dataType"/>
    <iact:actionData xml:id="d0">
      <inkml:trace xmlns:inkml="http://www.w3.org/2003/InkML" xml:id="stk0" contextRef="#ctx0" brushRef="#br0">3266 4807 735 0,'0'0'253'4,"0"0"-143"2,0 0-42 0,0 0-9 3,0 0-10-1,0 0-23 0,0 0 37 0,0 0-15-2,-238-8-1 2,154 16 5-1,2-3-3 2,1 5-8-3,5-3-6 2,5-3-4 0,-6 5-3-2,-10 2-2 1,-1 3-1 3,-12 5 0 3,-7 1-8-11,1 0-4 5,3-3 3 1,9-3-7-1,7-6 1-1,3-3-7 2,4-1 1 2,9-4-3-3,4 0 0 3,8 0-1-4,11 0-1 0,-1 0-3 2,5 0-3-1,2 0 5-1,3 0-1 3,6 0 2-1,7 0-4-1,5 0-2 0,8 0-7 3,6 0 3-4,6 0 1-1,1 0 0 4,0 0 4-2,0 0 5 1,0 0 1-2,0 0 0 3,0 0 0-1,0 0 0 0,0 0 0-3,0 0-1 5,0 0 1-4,-3 0-8 2,-9 0 5-1,3 0-1 3,1 0-5-4,-2 22 8 2,8 4 2-1,-7 9 0 0,7 9-1 3,0 3 2-4,-4 7 1 1,-1 4-3 0,1 4 3 2,-1 11-3-3,6 12 2 1,-7 12 3 2,1 9-4-3,-2 5 3 4,1-1 1-3,-2-1 0 0,-1 2-2-1,4 1-2 4,-4-3 3-4,-1 1-3 1,-1-6-1 1,0-13 0 0,-2 3 0 0,-1-4 2-2,3 0 0 4,3-6-2-4,0-2 4 0,0-9-3 2,8-9-1 1,-2-10 2-2,4-9-1 2,0-8 0-2,0-12-1-1,0-11-2 2,0-9-1-2,0-5 1 4,0 0-1-3,13 0-8 1,15 3-6 0,8-3 11-2,7 3 6 3,2 0-1-2,6-3 1-2,7 4 0 4,9-4 0 0,18 0 0-3,15 0 0 0,12 0 1 2,2 0-1 2,-1-7 2-4,-5 7 2 2,-4 0 5-1,3 0 4 0,6 0-2 3,8 0-1-3,3 0-2-1,3 0-6 1,-3-10-1 1,-4-10 0 0,-12-5 1-2,-8-1 2 2,-19 6-2 1,-14 3 2-3,-11 3-1 1,-9 3 2 3,0-2 0-4,-3 6-1 0,2-3-2 2,-8 5 0 0,-5 1 2 0,-4-2-2-2,-14 1-1 1,-2 1 0 2,-6 4 2-1,-7 0-1 0,0 0 0-2,0 0 0 2,0-3 0 1,0 3 1-4,0 0-3 3,0 0 1 0,0 0-1 0,0 0 0-1,0 0 0 1,0 0-2 1,0 0 2-3,0 0 0-1,0 0 1 4,0 0-1-1,0 0 0 1,0 0-2-2,0 0 1-1,0 0-6 2,0-17 1 0,0-20-4-2,0-18 8 3,6-24 2-2,0-11 0 2,-2-11 0-4,-4-2 1 3,0-8-1 1,0 2-1-2,0 11 1 0,0 2 2 0,0 6-2 3,0 0 2-3,3 0-2 0,7-5 1-1,-4-3-1 4,-2 6 2-5,1-6-2 1,-5 11 0 4,2 6 0-3,-2 4-1 2,3 0 2-5,-3 1-2 5,3 2 2-1,2 0 0 1,-3 5-1-5,3 7-1 5,-1 13 1-2,3 9 0 2,-5 9 0-2,1 8-1 1,-3 8 1 0,3 6 1-1,-3 5-1-2,0 4 0 4,0 0-1-2,0-9 0 2,0-4 0-3,0-6 0 3,0-5-11-1,0 11-11-1,0 5-4 0,0 8-1 2,0 0-25-3,0 0-31 3,0 0-26-2,0 0-41 0,0 0-46 1,-6 0-94-1</inkml:trace>
    </iact:actionData>
  </iact:action>
  <iact:action type="add" startTime="8454">
    <iact:property name="dataType"/>
    <iact:actionData xml:id="d1">
      <inkml:trace xmlns:inkml="http://www.w3.org/2003/InkML" xml:id="stk1" contextRef="#ctx0" brushRef="#br0">864 7840 773 0,'0'0'223'4,"0"0"-140"2,0 0-17 3,0 0-1-4,0 0-21 2,0 0 0 0,0 0-3 3,109 7 9-3,-84 10-4-1,5 1-3 1,1 8-2 2,5 5-6-1,-3 3-11-2,5 7-5 2,-2 2-1 0,-3 2-1 1,-9-2-2-4,-1-3-10 2,-10-3 6 1,-9 0-4 0,-4-1-3 5,0 4-1-12,0 2-2 9,-40 5-1 0,-17 0 1-3,-4-9-1 0,-5-11 0 2,0-4-4-1,3-14-2-5,7-9-8 6,10 0-11-1,7 0-7-1,19-16 14-1,8-13-6 3,12 4 14-2,0-2 0 1,0 7 2-3,12 3 8 4,17 5 0-2,-2 9 0 3,8 3 5-5,-6 0-2 3,7 3 2 0,-2 20 2 0,0 3 3-3,1 1 1 3,-6-2-2 1,-4-2-3 0,-8-6-4-4,-1-7-2 3,-4-1 0 1,-1-9-8-3,4 0-22 0,5 0-27 4,13-5-60-3,4-26-49 2,2-6-27-3,-31 20-147 0</inkml:trace>
    </iact:actionData>
  </iact:action>
  <iact:action type="add" startTime="9068">
    <iact:property name="dataType"/>
    <iact:actionData xml:id="d2">
      <inkml:trace xmlns:inkml="http://www.w3.org/2003/InkML" xml:id="stk2" contextRef="#ctx0" brushRef="#br0">1925 8042 310 0,'0'0'457'4,"0"0"-287"5,0 0-30-2,0 0-30-2,0 0-20 3,0 0-21-1,0 0-41 0,-8 113 6 1,-27-68-15 0,2-6-2 0,2-2-9-2,6-5-5 3,4-14-3-2,9-6-8 2,1-7-37-4,6-5-55 3,5 0-58 0,0-11-85 0,0-12-94-2</inkml:trace>
    </iact:actionData>
  </iact:action>
  <iact:action type="add" startTime="9389">
    <iact:property name="dataType"/>
    <iact:actionData xml:id="d3">
      <inkml:trace xmlns:inkml="http://www.w3.org/2003/InkML" xml:id="stk3" contextRef="#ctx0" brushRef="#br0">1720 8063 538 0,'0'0'204'1,"0"0"-66"3,0 0-14 2,0 0-34 3,124 154-30-3,-90-117-2 2,5 0-14 1,-3-2 5-1,-4-6-19-1,-5-7-9 2,-9-9-20-4,-4-6-1 5,-9-7-26-5,-5 0-55 2,0 0-64 0,0 0-175 0</inkml:trace>
    </iact:actionData>
  </iact:action>
  <iact:action type="add" startTime="9721">
    <iact:property name="dataType"/>
    <iact:actionData xml:id="d4">
      <inkml:trace xmlns:inkml="http://www.w3.org/2003/InkML" xml:id="stk4" contextRef="#ctx0" brushRef="#br0">2483 7894 486 0,'0'0'292'2,"0"0"-133"5,0 0-34 1,189 32-33-2,-157-2-36 3,-3 6 11-2,-2 12-13-1,-9 4-5 2,-7 9-4 0,-8 6-20 0,-3-3-2 0,0 0-5-1,-30-5-15 0,-17-12-3 1,-5-6 2 0,-3-16-4-1,10-10-3 0,-3-14-21 1,14-1-16 0,13 0 6-2,4 0-4 2,17-7 14 1,0-11 5-1,0-1 18-3,0 5 3 4,23 7 1-2,5 3 1 3,2 4 7-6,3 0 12 5,1 0-10-2,-1 14 8 1,3 8-4-1,-8-2 0 1,-4-1-8 0,-5-2-5 0,-3-3-2-2,-3-5-1 2,-1-2-28 1,1-7-40-2,3 0-69-1,1 0-39 2,-9-12-102 0,-3-2-186-1</inkml:trace>
    </iact:actionData>
  </iact:action>
  <iact:action type="add" startTime="10181">
    <iact:property name="dataType"/>
    <iact:actionData xml:id="d5">
      <inkml:trace xmlns:inkml="http://www.w3.org/2003/InkML" xml:id="stk5" contextRef="#ctx0" brushRef="#br0">3423 8180 470 0,'0'0'206'2,"0"0"-45"7,0 0 2-4,0 0-54 4,0 0-17-4,0 0-32 4,-12 37-21-4,-18 0-2 3,-1 0-20 0,-5-5-9-2,9 2-7 2,-1-1-1 0,3-4-12 0,1-7-55 0,0-9-43-2,22-13-83 2,0 0-222 0</inkml:trace>
    </iact:actionData>
  </iact:action>
  <iact:action type="add" startTime="10442">
    <iact:property name="dataType"/>
    <iact:actionData xml:id="d6">
      <inkml:trace xmlns:inkml="http://www.w3.org/2003/InkML" xml:id="stk6" contextRef="#ctx0" brushRef="#br0">3184 8214 100 0,'0'0'581'1,"0"0"-449"9,0 0-43-4,0 0-19 0,0 0-40 2,166 115-9 1,-135-91-2-1,4-5-16-1,-6-6 5 2,-6 4-8-3,-3 3-6 4,-4 3-38-6,-16-14-96 3,0 1-299 1</inkml:trace>
    </iact:actionData>
  </iact:action>
  <iact:action type="add" startTime="10727">
    <iact:property name="dataType"/>
    <iact:actionData xml:id="d7">
      <inkml:trace xmlns:inkml="http://www.w3.org/2003/InkML" xml:id="stk7" contextRef="#ctx0" brushRef="#br0">3800 7857 649 0,'0'0'185'5,"0"0"-28"0,0 0-43 3,172 45-36-1,-141 3-25 0,-4 12 7-1,-4 14-3 3,-18 2-14-2,-5 3-23 0,0-2-9-1,-25-16-9 3,-26-8-2-1,-15-12-1-2,-4-17-6 1,-1-10-10 2,12-14-22-1,8 0-16 0,20 0-2-2,13-17 26 3,10 1 13-2,8 4 10-1,0 2 7 2,10 3 1-1,24 7 9 2,9 0 0-3,8 0 16 2,0 15-10 0,1 9 15 0,-4 5-19-1,-2-2-2 0,-7-1-3 1,-8-4-5-1,-7-4-1 2,-3-9-27-3,-1-9-25 2,-1 0-61-1,-18 0-140-1,-1-3-129 3</inkml:trace>
    </iact:actionData>
  </iact:action>
  <iact:action type="add" startTime="11296">
    <iact:property name="dataType"/>
    <iact:actionData xml:id="d8">
      <inkml:trace xmlns:inkml="http://www.w3.org/2003/InkML" xml:id="stk8" contextRef="#ctx0" brushRef="#br0">4298 8287 420 0,'0'0'242'4,"0"0"-65"2,0 0-66 2,0 0-20-1,0 0-19 1,174 4-13-2,-135-4-10 1,6 0-21 2,-10 0-4-3,-13 0-24 2,-9 0-3 0,-13 0-35 0,0 0-64-1,0 0-141 0,-20 0-266 2</inkml:trace>
    </iact:actionData>
  </iact:action>
  <iact:action type="add" startTime="11515">
    <iact:property name="dataType"/>
    <iact:actionData xml:id="d9">
      <inkml:trace xmlns:inkml="http://www.w3.org/2003/InkML" xml:id="stk9" contextRef="#ctx0" brushRef="#br0">4368 8471 472 0,'0'0'213'2,"0"0"-104"5,0 0-29 1,0 0-61-2,0 0-9 1,0 0-10 2,177 7-21-2,-143 1-36 1,7-2-71-1,-28-3-84 2,2-3-89-2</inkml:trace>
    </iact:actionData>
  </iact:action>
  <iact:action type="add" startTime="11761">
    <iact:property name="dataType"/>
    <iact:actionData xml:id="d10">
      <inkml:trace xmlns:inkml="http://www.w3.org/2003/InkML" xml:id="stk10" contextRef="#ctx0" brushRef="#br0">5396 8054 454 0,'0'0'131'5,"0"0"-96"4,0 0 11-3,0 0 6-1,0 0 11 2,0 0 2 2,-73-27-13-5,28 27-32 4,-6 0 5 1,2 15 2-1,-2 6-6-2,5-3-5 2,3 3-5 1,12-4-3-2,2-3 3-1,12-1-3 2,7 1 6 1,10 3 11-3,0 3 15 3,0 5-7-3,20 7-3 2,22 1-9 0,-2 1-2 0,4 2 7-2,-3 1 4 10,-8 5-1-13,-8 0-8 2,-11 0 2 2,-13 1-13 2,-1-9-10-1,0-4-2-1,-20-8-2-1,-18-1 2 1,-8-10-4 1,-3-6-7-2,8-5-12 3,5 0-3-1,11-3-4-1,11-25 8-1,12-10 3 4,2-6 13-3,2 0 3 1,43-7 3-2,14 3 2 4,5-2 4-4,4-1 12 3,-8 13 6-4,-7-2-10 3,-17 11-6 1,-11 7-6-1,-12-5-2-1,-13 7-42 0,0 16-103 1,-6 1-247-1</inkml:trace>
    </iact:actionData>
  </iact:action>
  <iact:action type="add" startTime="34155">
    <iact:property name="dataType"/>
    <iact:actionData xml:id="d11">
      <inkml:trace xmlns:inkml="http://www.w3.org/2003/InkML" xml:id="stk11" contextRef="#ctx0" brushRef="#br0">15329 14151 549 0,'12'-18'80'9,"-12"12"-59"-3,0-3 25 3,0-2-10-5,0-3-16 4,0-6 38 0,-19 1 46 0,-10 1-33-3,-6 5 4 3,-3 6-14 1,-6 7 6-2,-7 0-18 0,-6 0-4 1,-6 0-19 0,-7 0-6-1,-1 0 2 0,-3 0-5 1,-7-7-4 9,-2-10 4-16,2 0-7 4,-3 3 9 3,1 4-3 1,5 3-3 0,-5 7 2-4,-2 0-2 1,-4 0-2 3,-8 0 9-1,0 0-15-1,0 0-4 0,3 0-2 1,4-5 3 0,0-4-2-2,6 3 2 2,-9 4-1 1,9 2 5-2,0 0 2-1,3 0-2 2,1 0 0 0,-2 0 0-1,3 0 1 0,5 0-6 2,-1 0 2-1,4 0 0-1,-3 0-3-1,2 0 2 1,-5 0-1 2,-1 0 0 1,-4 0-2-6,-6 0 2 5,4 0-2-1,-6 0 1 0,-4 0-1-1,-5-5 0 0,-8-4 0 3,-9 5 1-4,-4 2-1-1,-11 0 0 3,1 2 1 0,2 0 0 0,1-3 0-2,-1 3 0 4,-1 0 1-3,2 0 0 3,2 0-1-8,2 0 1 8,-3 0 2-3,1 0-3 1,0 0 1-2,-11 0 0 2,-5 11-1 0,-6 0 2 0,4 0-2-1,1 0-3 0,-1-1 3 1,-1 0-3 0,-3 1 2-2,6 3 1 2,8 1 0 1,1 0 0-2,6 1 0 0,-2-5 2 1,0-6-2 2,2-1 0-4,2-4 0 0,0 0 0 1,0 0 3 1,-5 0-1 0,-5 0 0-2,-5 0-2 2,-1-7-1 0,-1 5 0 0,3 2 1-2,-2 0-4 3,-1 0 4-2,2 0 0 1,-2 11 0-2,8-3 0 2,5 0 0 0,7-5 1 0,0 1 3-3,1-4-3 5,3 0-1-3,-4 0 1 3,4 0 0-5,-2 0 0 1,-3 0 2 3,-8 0-2 0,-5-7-1-2,-4 2 0-1,1 0 0 3,2-1 0-1,-9-3-1-3,-1-1 1 4,1 1-1-2,-5-1 2 2,13 5 0-4,6 5-1 3,7 0 1 1,9 0-1-2,2 0-1-1,6 0 0 3,7 0-3-1,7 0 4 0,9 0 0-2,3 0-4 1,8 0 4 0,-1 0 3 1,5 0-3-2,-7 0-5 3,2 0 4 0,-10 0 2-2,2 0-2-1,1 0 0 1,8 0-2 3,9 0-4-2,8 0 7-1,5 0 0 0,9 0-4 1,4 0 4 0,8 0-2-2,-4 0 2 2,-2 0-2-1,9 0 1 2,6 0-4-4,3 4-2 5,0-4 1-5,8 0 6 4,0 0-3-3,3 1 3 1,4-1-1 3,-6 7 1-2,-8-4 0-2,-11 6 2 1,-11-1 1 2,-2 3-3-2,-9-3 0 0,-4-3-2 1,2 1-14-1,4-6-4 2,7 0 1-4,10 0 4 5,10 0 4-5,1 0 0 5,13 0 7-3,-3 0 0 0,-1 0 4 0,3 4 1 2,-1 1-1-4,-3 3 1 2,1 4 7 2,2 4-7-2,-2 1 7 1,-1 3-4-2,3 8-1 4,3 4-2-3,4 6 1 0,-1 10 2 3,3 5 3-1,0 9 3-3,0 9-4 0,0 10 3 3,0 15 0-1,0 11 0-2,0 13-5 2,0 4-1 1,0 2-2-2,0-8 0-1,0 3 1 3,0 3-1-2,0 9 2 1,0-8-2 3,0 4 8-9,3 4-4 5,-3-15-4 3,0 8 4-2,0-11-1-4,0-3-2 4,0-7 3 1,0-7-3 5,0-2 0-12,0-2-1 7,0 0 0-5,0-6 0 4,0-7-1 0,0-11 0-1,0-9 2 1,0-18-1 5,0-15-1-11,0-5 0 5,0-3 3 3,0 2 0-6,0 18 1 5,0-4-2-3,5 3-2 4,5-3 2 0,-5-16 0-7,4-9 8 6,-7-7 1-4,-2-2 6 4,0-2-7-5,0 8-4 8,2 4-1-6,5 2 0 3,-1 3-4-3,1-4-1 1,-1-1 1 2,1-4-1-2,-4-2 0 2,4 0 1-5,17-6 0 7,16 5 3-4,21-5 2-2,23 0-5 3,15 0 1 1,12 0-1-1,12 0 0-3,-2 0 2 5,15 0-3 0,-1 0 1-6,5 0 2 2,7 0 0 4,-5 0 1-3,1 0-1 2,7 0-1-3,2 0 1 1,9 0 0 1,19 0-3 1,1 0 2-5,3 0 1 4,3-11 0 1,-3 0 4-2,0 3 3 1,-3 1-2-3,0 2 3 4,-1 5 1-2,-7-3-5 2,-5 1-7-2,-3-1 1 2,7-3 0-2,7 0 1-2,2-5-1 3,3 3 2 0,0 3 1 1,0-8 3-4,2 9-3 3,-14 0 0 2,5-1 2-2,-3-1 2-3,-6 0-4 1,5-5-3 3,-8-2-1-2,3-2-4 4,9-2 4-7,0 2 0 2,4 5 0 4,6-2 0-2,3 4 5-2,-2 3 2 3,5-9-2-1,0-4 1-3,0-1-1 2,4-1 0 2,4-2-2 1,-9 2-2-6,2 5-1 4,2 6-3 1,2-4 2-4,9 11 2 4,-2 2 1-3,2 0 4 3,-7 0-2 1,-9 0 1-6,-9-6-3 4,-10 6 3 3,-4-5 0-7,-2-1-4 3,-10 3-1 2,-2-2 0 0,-9 0-5-2,5-2 5 1,0 7 0-2,3-8 0 2,-2 8 0 1,-6 0 1-5,1 0 0 4,-2 0 1 2,-3 0 0-4,-1 0-2 3,-11 0 5-4,0 8-3 3,-4-1 4 1,-2-2-3-1,-5 3-2-2,2-2-2 1,-13-1 0 1,2-5 0-3,-11 6-2 5,-6 0 2-2,-5 3 0 3,-2-9 0-9,-9 4 1 6,0 1 0 1,-6-5 0-1,-6 4 0-3,2-4-1 3,-5 3-3 2,-4-3 2-2,-5 0 0-4,-9 0-2 4,-14 0 2 1,-1 0-4-3,-11 0 3 4,-2 0 1-3,-2 3 2-2,-3-3-1 5,-7 3 0-2,0-3 0-4,-3 0-1 5,0 0 1-1,0 0 1-1,0 0-2 1,0 0-7-1,0 0 1 0,0 0-5 0,4-13-6 2,4-28 2-1,3-17 17 1,1-24 0-4,-7-16-4 3,0-27 4 1,-5-13-1 0,0-13 0-6,0-12 0 5,0 0 0 2,-5 3 0-2,-8 14 1-4,0 10 0 4,3 22 0 2,-7 9 0-5,5 16 0 3,-2 10 2 1,-4 8-2 1,5 1 0-7,6 1-1 4,-5 1 0 1,5 0-1 3,-3 4 2-6,3 3 0 3,2-4-1-1,3 4-1 1,2 11 2 1,0 6-2-4,0 7-2 2,0 6 4 3,0-2 0-2,0 4-1-4,4 4 2 4,6 3-2 1,-4 5 1 1,-2 9 0-7,-4-1 2 5,3 6-1 2,-3 0 0-2,0 0 0-5,0 1-1 6,0 0 0 0,0-5 0-2,0 5-3-1,0-10 0 3,0-5-1-1,0-5 4-2,0-8-1 2,0 4 1-2,0-2 0 5,0 2 0-4,0 1-1-3,0 0 0 4,0 5 1 1,0 9 1 0,-3 5 0-3,3 6 0 1,0 0-1 0,-4 0 0 2,-5-5-1-3,-11-5-1 2,-3-3 1 2,-12-4 1-3,2 0 0-1,-4 3 0 1,10 6-8 2,-4 3-40 0,-1-2-54-5,-5-6-53 4,24 1-62 2,3-1-110-6</inkml:trace>
    </iact:actionData>
  </iact:action>
</iact:actions>
</file>

<file path=ppt/ink/inkAction4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2T04:57:14.232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25">
    <iact:property name="dataType"/>
    <iact:actionData xml:id="d0">
      <inkml:trace xmlns:inkml="http://www.w3.org/2003/InkML" xml:id="stk0" contextRef="#ctx0" brushRef="#br0">7554 5148 317 0,'0'0'132'6,"0"0"-19"-1,0 0 22 2,0 0-11 0,0 0-13 1,0 0-16 0,0 0-10 0,17-3-15-2,-17 3-16 3,0 0-10-2,0 0-2-1,0 0-16 4,0 0 12-4,0 0 4 2,3 0-2-2,-3 0 1 3,0 0-3-2,0 0-2 6,0 0-6 21,0 0-10 211,0 0 1-243,0 0-2 1,0 0-5-1,-3-3-2-1,-31-1 15 0,-13 1 24-1,-2-4-30 1,-8-1-6-1,-4 2 1 0,-2-2 0 1,-3 3 4-1,3 1-4 1,3 4 0-1,4 0 2 0,4 0 0 0,-2 0-6 1,-1 0-1-1,-2 0-3 0,4 0-3 0,-4 0-1 1,1 0 2-1,0 0 0 2,0 0-1 0,-1 0 4-2,1 0-4 0,-1 9 1 1,1 3-1-1,1-2-3 0,0 0 2 0,7 2-2 0,4-3 1 1,4 0-1-1,4-1-1 0,5-2 2 1,1-1-3 1,1 0 1-2,4-2-1 0,6 1 1 0,3-4-1 0,2 3 0 124,4-3 2-124,-1 0-2 0,1 2 0 0,0 1 1 0,-3-3-1 0,3 0 0 0,-3 0 1 0,3 0-1 0,5 2 0 0,0-2 0 0,-3 0 0 1,5 0 0-1,1 0 0 0,-1 3 1 0,-5 1-1 0,-5 1 0 2,-1 0 1 5,-8 1-1 4,0 0 0-4,4 3 0 0,-6-5 0-1,0 5 0 2,-5 4 1-1,-6-3-1 0,-6 1 0 2,-4 0 6-2,5-3-6 1,5 1 0-2,10 0 0 2,4-3 0-1,10-1 0 3,7-2 0-5,4-3 0 3,0 0 0-1,0 0 0 2,0 0 0-3,0 0 0 2,0 0 0 1,0 0 0-4,0 0 0 3,0 0 0 0,0 0 0 0,0 0 0-2,0 0 0 2,0 0 0 0,0 5 0 0,0 7 0 0,0 8 0-1,0 8 0 1,0 5 0 0,2 7 0-2,5 5 0 2,-4 2 0-1,1 1 0 1,-4-1 0-2,0 4 0 3,0-3 0-2,0-3 0 3,0 4 0-3,0-2 0-2,0-2 0 3,0 6 0 1,0-4 0-1,0 0 0-1,0 2 0 0,0-5 0 0,0 1 0 1,0 7 0-2,0-3 0 5,-1 5 0-6,-2-1 0 5,-7 9 0-6,4-2 0 5,-3-2 0 0,3-2 0-4,-2-6 0 3,3-1 0 0,-3 10 0 1,0 2 0-2,1 1 0-1,3-2 0 1,-5-13 0 1,8-8 0-2,-5-5 0 2,-1-8 0 0,4-12 0 1,3-4 0-2,0-7 0-2,0-3 0 5,0 0 0-3,0 0 0 1,0 0 0-1,0 0 0 0,0 0 0 1,0 0 0 0,0 0 0-2,0 7 0 2,5-7 0 1,27 2 0-1,3-2 0-1,7 0 0 0,13 0 0 1,3 0 0 0,9 0 0-2,-3 0 0 2,10 0 0 2,-8 0 0-3,4 0 0-1,1 0 0 3,3 0 0-2,-3 0 0 2,6 0 0-3,-2-2 0 2,5-5 0-1,1 2 0-1,-4 2 0 2,4 1 0 0,3 2 0 1,-4 0 0-3,-3 0 0-1,-5-3 0 4,-5-1 0-1,-2 0 0 0,-6 0 0-2,-2 2 0 2,-9 2 0 0,4 0 0-1,-12 0 0 0,1 0 0 2,-5 0 0-3,2 0 0 1,4 0 0 0,-10 0 0 2,9 0 0-1,-2 0 0-3,-6 0 0 4,-1 0 0-2,0-6 0 3,-8 2 0-5,1-3 0 4,0 1 0-3,1 1 0 4,-2 3 0-5,-3-5 0 2,-1 7 0 2,-7-3 0-2,-6 3 0 0,-2 0 0 0,-1-3 0 1,-1 3 0 1,-2 0 0-4,2 0 0 3,-3 0 0 1,0 0 0-2,0-11 0 2,0-9 0-2,0-11-4 0,0-10 4 2,0-11 0-5,0 3 0 6,0-6 0-3,0 1-1 1,0 0 1-2,0-3-1 2,0 5 1 0,0 5 0 0,0 0 0 0,0-1 1-2,0 1-1 2,0-8-1 0,0 0 1 1,0 2-2-4,0-4 1 3,0 5 0 0,0 3 0 0,3 1 0-2,-3 6 0 2,0 5 1 2,5 1 1-4,-5-1-1-1,0 4-1 4,4-1 1 0,-4 0 0-4,0 1 0 3,1-1-1 0,2 0 1 1,2 1 0-3,-3-4-1 0,1 3 1 3,0-1-2-1,2 5 2-2,0 3 0 3,0 2 0-3,1-1 0 2,-2-5 0-1,3 3 0 2,-4-3-2-2,3 0 2 2,-6 3 0-2,3 6-2-1,-3 5 1 1,4 5 1 1,-4 2-1-2,0-7 0 2,0-6-2 0,0-9 3 0,0-3 0 0,0-2 0-2,0 3-2 4,-7 5 0-4,1 11 1 0,-1 6-2 3,4 7 2-1,1 5 1-1,-9 0 0-1,-14 0 0 3,-8 13 0 0,-14 21 1-1,-3-2 1-1,0-2 0-1,6-4-1 2,4-10-1 0,4-2-1 0,16-6-10-2,2-1-51 2,8-5-44 1,2-2-60-4,8 0-56 2,0 0-87 1,0 0-381 0</inkml:trace>
    </iact:actionData>
  </iact:action>
  <iact:action type="add" startTime="6483">
    <iact:property name="dataType"/>
    <iact:actionData xml:id="d1">
      <inkml:trace xmlns:inkml="http://www.w3.org/2003/InkML" xml:id="stk1" contextRef="#ctx0" brushRef="#br0">7897 4931 477 0,'0'0'187'7,"0"0"-29"0,0 0-24 2,0 0-34-4,0 0-22 3,0 0-14 1,0 0-5-2,0 26-4-1,0-26-7 2,0 0-18 0,0 0-6 0,12-19-10-1,5-25-8 0,10-8-3 1,-1-10-3 0,-9-5 0-2,6-6 1 2,-8 2 0 0,-2 9-1 4,-5 11 0-8,-3 15-2 4,-2 8 1 0,0 8 1 0,-3 9-1-2,0 8 0 1,0 3 2 1,0 0 0 0,0 0 1-2,0 22 9 5,0 27 4-4,0 4-11 0,0 0-4 0,0-5 2-1,0-2-1 3,0-5 0-2,0-5 2 0,0-11 4 1,0-8 2 0,13-5-5-1,4-9-1 0,11-1-3 1,-1-2-3-1,9 0 0 2,-4-14-4-3,-4-19 1 3,-4-6-3-1,-8-4 6-1,-3 4 0-1,-5 3 0 2,-5 6 1 0,2 17 2-1,-5 8 0 0,0 5 0 0,0 0 2 1,0 0 1 0,0 0 11-2,0 18 3 2,0 14-12 1,0 5-5-1,5-12 1 0,-2-6 0-1,4-4-1 0,-4-8 0 1,0-7-3-3,-3 0-5 3,7 0-13 0,0 8-6 0,6 5-73-1,0 4-8 0,0 9-40 1,-11-15-121 0,-2-4-312 0</inkml:trace>
    </iact:actionData>
  </iact:action>
  <iact:action type="add" startTime="7342">
    <iact:property name="dataType"/>
    <iact:actionData xml:id="d2">
      <inkml:trace xmlns:inkml="http://www.w3.org/2003/InkML" xml:id="stk2" contextRef="#ctx0" brushRef="#br0">8577 4644 273 0,'0'0'327'3,"0"0"-138"3,0 0 4 3,0 0-62-1,0 0-11 0,0 0 14-2,25 0-30 2,1 0-26 0,7 0-71 1,8 0 41-3,-2 5-29 4,2-4-3-4,-9-1-12 5,-1 0-4-8,-6 0-3 4,-9 3-17 2,-3-3-42-3,-10 0-37 1,-3 0-70 0,0 0-56 1,0 0-206 0,-12 0-17-2</inkml:trace>
    </iact:actionData>
  </iact:action>
  <iact:action type="add" startTime="7695">
    <iact:property name="dataType"/>
    <iact:actionData xml:id="d3">
      <inkml:trace xmlns:inkml="http://www.w3.org/2003/InkML" xml:id="stk3" contextRef="#ctx0" brushRef="#br0">8582 4822 546 0,'0'0'162'2,"0"0"-3"7,0 0-22-4,0 0-35 4,0 0-13-2,0 0-45 2,47 37 0 0,-20-29 16-3,-1-6-32 2,4 2-23 0,3-1-5-2,1-3 0 1,-4 0-15 2,-5 0-56 0,0 0-56-3,-21 0-82 2,-1 0-269-2</inkml:trace>
    </iact:actionData>
  </iact:action>
  <iact:action type="add" startTime="8040">
    <iact:property name="dataType"/>
    <iact:actionData xml:id="d4">
      <inkml:trace xmlns:inkml="http://www.w3.org/2003/InkML" xml:id="stk4" contextRef="#ctx0" brushRef="#br0">9093 4434 420 0,'0'0'191'3,"0"0"-8"3,0 0-37 2,0 0-53 1,0 0-29-3,0 0-28 2,61 45 4 0,-38 2 10 0,6 7 7-2,-1 6-6 2,5 1-9 0,4 1-12 0,0-3-17-2,-3-5-8 3,-5-19-5-2,-8-15-7 1,0-11-22-1,-5-9-24 0,-2 0-49 1,6-19-33 0,-15-9-85 0,-5-1-121-2</inkml:trace>
    </iact:actionData>
  </iact:action>
  <iact:action type="add" startTime="8295">
    <iact:property name="dataType"/>
    <iact:actionData xml:id="d5">
      <inkml:trace xmlns:inkml="http://www.w3.org/2003/InkML" xml:id="stk5" contextRef="#ctx0" brushRef="#br0">9505 4531 471 0,'0'0'221'2,"0"0"-69"7,0 0 20-4,0 0-84 3,-186 103-37 1,127-58-35-1,5 6-16-2,-2 1-13 2,5 2-43 1,35-40-101-2,7 3-247 0</inkml:trace>
    </iact:actionData>
  </iact:action>
  <iact:action type="add" startTime="10057">
    <iact:property name="dataType"/>
    <iact:actionData xml:id="d6">
      <inkml:trace xmlns:inkml="http://www.w3.org/2003/InkML" xml:id="stk6" contextRef="#ctx0" brushRef="#br0">7544 9631 395 0,'0'0'163'4,"0"0"-33"4,0 0-14 0,0 0-61-4,0 0 12 6,0 0-11-3,0 0-3 0,-64 54 14 0,18-53-16 1,-1-1-21-1,-9 0-12 2,4 0-7-3,-4 0-8 2,11 0-3 0,9 0 0 0,16 0-2-2,7-1-1 2,10-3 3 0,3 1-3 0,0 3 2-2,0 0 2 2,0 0 1 0,0 0 2 0,0 0 6-2,33 0 11 3,11 0-12-2,4 0 9 1,0 0 4-2,-6 0-11 2,-11 0 8 0,-7 0 7 0,-20 0 1-2,-4 0-3 2,0 3-24 1,0 1-3-1,-45 1 0-3,-26 3 3 3,-6 3 7 0,5-3-7 0,6 5-3-2,14-9-9 2,13-4-67 0,36 0-62 0,3 0-242-2</inkml:trace>
    </iact:actionData>
  </iact:action>
  <iact:action type="add" startTime="11168">
    <iact:property name="dataType"/>
    <iact:actionData xml:id="d7">
      <inkml:trace xmlns:inkml="http://www.w3.org/2003/InkML" xml:id="stk7" contextRef="#ctx0" brushRef="#br0">10621 10625 447 0,'0'0'168'4,"0"0"-95"2,0 0 29 2,0 0-59-2,0 0 3 2,0 0 33 1,0 0 3-2,49-20-31-1,-7 20 8 2,8 0-9 0,2-2-18 0,4 2-4-2,-2-5-2 2,-12 5 13 0,-14 0-9 0,-15-4-16-2,-12 4-2 2,-1 0 1 0,0 0-11-1,0 0-2 0,-6 0-5 1,-34-3 0 0,-12-2 4 0,-3 2 2-2,1 3 0 2,10-2 0 1,12 2 1-2,8 0 0-1,17 0 1 2,2 0-2 0,5 0 1 1,0 0 0-4,0 0 1 3,23 0-3-1,19 0 0 2,15 0-7-3,10 7-27 2,2 8-56 0,-46-13-42 0,2-2-152-2</inkml:trace>
    </iact:actionData>
  </iact:action>
  <iact:action type="add" startTime="12255">
    <iact:property name="dataType"/>
    <iact:actionData xml:id="d8">
      <inkml:trace xmlns:inkml="http://www.w3.org/2003/InkML" xml:id="stk8" contextRef="#ctx0" brushRef="#br0">16550 10526 624 0,'0'0'203'5,"0"0"-26"2,0 0-83-1,0 0-34 0,0 0-10 3,0 0-11-1,0 0-18-2,84-5 5 2,-57 5 7 0,10 0 5 0,0 0-4-2,5 0-5 2,-4 0-10 0,-5 0-8 0,-5 0-6-2,-12 0-2 2,-9 0-3 0,-4 0-1 0,-3 0 0-2,0 0-3 2,0 0-13 1,-17 0-33-2,-37 0 20-1,-16 0 30 2,-4 0 0 0,8-4 3 0,6 0 0-2,17-2-2 13,18 3-1-17,9 3 0 5,12 0 2-4,4-2-2 5,0 2 6 0,0 0 2 0,0 0 5-2,36 0-13 2,9 0-14 0,12 0-35 1,2 0-47-2,-36 0-66-1,2 0-278 4</inkml:trace>
    </iact:actionData>
  </iact:action>
  <iact:action type="add" startTime="13396">
    <iact:property name="dataType"/>
    <iact:actionData xml:id="d9">
      <inkml:trace xmlns:inkml="http://www.w3.org/2003/InkML" xml:id="stk9" contextRef="#ctx0" brushRef="#br0">19743 10519 350 0,'0'0'384'3,"0"0"-222"3,0 0-10 1,0 0-63 1,0 0-18 0,0 0-10 0,0 0-25-2,57-6-14 2,-57 6-7 0,0 0-15 0,0 0-1-1,-34 0-2 0,-17 0 3 2,-15 0 6-2,3 0-6-1,3 0-2 3,13 0-2-2,17 0 2 2,7 0 0-3,18 0 0 2,5 0 1-1,0 0 2 0,0 0 0 0,0 0 29 1,25 0 10 0,34 0 1 1,22 0-32-3,8 0 12 1,-5 0-2 2,-13 0-2-3,-20 0-7 1,-16 0-1 2,-24 0-5 10,-7 0 1-19,-4 0-3 5,0 0-2 5,0 0-9-4,-20 0-19 4,-31-14 4-7,-9-3 22 6,-13 3-10-1,2 6-52 1,-3 8-10-5,2 0-40 4,51 0-120-2,7 8-465 1</inkml:trace>
    </iact:actionData>
  </iact:action>
  <iact:action type="add" startTime="16393">
    <iact:property name="dataType"/>
    <iact:actionData xml:id="d10">
      <inkml:trace xmlns:inkml="http://www.w3.org/2003/InkML" xml:id="stk10" contextRef="#ctx0" brushRef="#br0">8392 10414 313 0,'0'0'99'3,"0"0"-95"4,0 0 33 2,0 0 12-2,0 0 15 0,0 0 48 0,0 0 6 2,-18 4-1-1,18-2-8-2,0-2-25 2,0 0 4 0,-3 3-5 0,3-3-8-2,0 2-5 2,0-2-16 0,0 0-10 1,37 0-1-5,12-31-7 5,9-6 10-1,14-7 3 0,7-7 13 8,8-1-11-13,3-8-12 2,-3-2-11 3,2 0-3 1,-5-2-7-2,3-6 1 0,3-6-7 2,5-3-2-5,5 1-1 3,1-1 0 2,-1 4-4-1,2 11-3-1,-13 7 3 2,1 6 0-2,0-1-1 1,-3 12 0-1,-3-4 0 1,-3 6-2-2,-4 4-1 2,0-3 1 1,0 3-2-4,3 1 2 2,-4-4-2 1,0 0 0-1,-4 5 1 0,-8-2 0 1,-3 4-1-1,-5 0 1 1,1-1-1-1,-11 3 0 4,1 1 0-4,-10 3 0 0,-8 9 0-2,-8 2 0 3,-11 8 0-1,-7 5 0-1,-3 0 0 2,0 0 0 0,0 0-1 0,0 0-2-2,0 0 2 2,-18 0-8 1,-27 5 6-1,-18 15 1-1,-4-1 2-1,-11-1 0 4,2-2-1-2,-1-2 1-3,9-5-2 3,12-4 1 0,12-5 0 0,14 0-2-2,15 0-2 1,8 0-12 2,7 0 2 0,0 0-1-3,0-5 3 1,12-12 8 1,33-2 5 0,11 2 0-3,8 2 0 4,8 3 1-1,-1 1 0 0,-1 4-1-1,-2-2 1 0,-11 1-1 2,-11 2 1-2,-10 1-1-1,-11 1 0 1,-16 4 1 2,-2 0 1-2,-4 0 0-1,0 17-2 2,-3 16 0 2,0 4 1-2,0 0-1-3,0-6 0 4,-6-11 0-2,-4-7 0 1,4-4-1-2,3-6-2 2,-1-1-3-1,4-2-39 1,0 3-37-1,0 2-36 0,0-1-3 1,0 1-32 0,0 1-52-2,0-6-69 2,7 0-238 0</inkml:trace>
    </iact:actionData>
  </iact:action>
  <iact:action type="add" startTime="17376">
    <iact:property name="dataType"/>
    <iact:actionData xml:id="d11">
      <inkml:trace xmlns:inkml="http://www.w3.org/2003/InkML" xml:id="stk11" contextRef="#ctx0" brushRef="#br0">11979 8163 393 0,'0'0'144'6,"0"0"-28"-1,0 0 13 3,0 0-22-2,0 0 1 4,0 0-19-6,-165-10-11 4,93 66-8 0,3 11-4 1,17 10-8-4,12-6-17 3,17 0-11 0,21-7-10 0,2-6 0 0,9-14-5-1,43-6-11 1,15-15 1 0,2-14-2-2,2-9 0 6,-4-26-3-7,-16-40 0 4,-2-16-3 0,-22-13 3-4,-11-10-7 2,-11-1-15 2,-5 8-35-4,0 19-43 2,-10 64-52 2,-14 15-205-1</inkml:trace>
    </iact:actionData>
  </iact:action>
  <iact:action type="add" startTime="18278">
    <iact:property name="dataType"/>
    <iact:actionData xml:id="d12">
      <inkml:trace xmlns:inkml="http://www.w3.org/2003/InkML" xml:id="stk12" contextRef="#ctx0" brushRef="#br0">13264 10462 431 0,'0'0'300'4,"0"0"-137"2,0 0 25 2,0 0-40-3,204-17-13 5,-123-30-21-6,19-14-26 5,16-19-10-1,15-18-10 0,14-18-5-2,14-13-15 2,12-12-4 0,3 1-7-1,3 5-9 0,-8 4-13 0,8 10-3 7,-4 5-3-12,-5 15 2 5,-10 17 2 2,-7 7-3-1,-15 16 2 0,-6 10-5-2,-15 10 2 3,-22 7-4-3,-16 6-1 4,-18 2-4-6,-10 3 1 7,-13 8-1-5,-4-2 0 2,-8 2 0-3,-7 4-1 3,-5 1 1 0,1 9-1 1,-11-1 2-3,-2 2-1 0,0 0 0 4,0 0-1-3,0 0 0-1,0 0-4 2,0 0-5 0,-33 0-2 1,-34 0 10-3,-17 0 1 3,-8 0 1-2,-6 0 0 3,4 9-2-6,7 6 2 5,16 0 0-2,15-5-6 0,15 1 3 0,15-2-3 0,16-7 0 3,10-2-4-3,0 0 1 1,0 0-2-2,16 0 2 3,37 0 0-2,27-11 6 0,12-5 3 1,2 2-3 0,-7 3 2 1,-8 5 1-5,-21 6 3 5,-8 0-2-1,-17 0 1 1,-16 7-1-5,-5 20 2 4,-12-3-1-1,0-1-2 2,0-3 0-3,0-6-2 1,-12-1-1 2,-3-1 1-2,-3 0-1 1,4 1-9 0,-2 2-17 0,3-1-24-2,1-2-28 1,3-8-25 0,6-4-28 1,3 0-31 0,0 0-47-2,3 0-237 3</inkml:trace>
    </iact:actionData>
  </iact:action>
  <iact:action type="add" startTime="19070">
    <iact:property name="dataType"/>
    <iact:actionData xml:id="d13">
      <inkml:trace xmlns:inkml="http://www.w3.org/2003/InkML" xml:id="stk13" contextRef="#ctx0" brushRef="#br0">17317 7753 726 0,'0'0'87'5,"0"0"23"2,0 0-33 1,0 0-32-3,0 0 61 3,0 0-28 0,-193-5-26 1,117 55 6-3,7 16-3 2,14 9-13 0,21 9-4 2,16-3-14-6,18-12 1 3,0-5-9 2,23-25-2-1,43-11 1-3,13-14-11 4,0-14-3-1,-2 0-1 9,-17-14 0-17,-17-31-1 7,-15-17-1-1,-15-14-2 3,-13-11-12-4,0-6-38 4,-28 3-32-2,-28 12-84 1,21 58-17 0,-3 17-390-2</inkml:trace>
    </iact:actionData>
  </iact:action>
  <iact:action type="add" startTime="24338">
    <iact:property name="dataType"/>
    <iact:actionData xml:id="d14">
      <inkml:trace xmlns:inkml="http://www.w3.org/2003/InkML" xml:id="stk14" contextRef="#ctx0" brushRef="#br0">20566 10614 236 0,'0'0'184'3,"0"0"-92"5,0 0 44 1,0 0-3-4,0 0 0 4,0 0-16-1,0 0-30 0,213 56-15-2,-124-44-28 2,15-1-2 0,19-11 3 0,6 0 4-2,-1 0-14 2,-13 0-15 0,-15 0-5 0,-19 0 4-2,-15 0 6 3,-12 0-15 8,-21 0 1-15,-7 0 0 2,-14 0-8 2,-6 0 4 3,-6 0-4-1,0 0 4-2,0 2-4 3,0-2-3-1,-36 7-7 0,-43-3 7-2,-31 6 4 1,-28 1 1 1,-5-2-5 1,-1 4-2-2,7-2 1 0,22-3-3-1,17 5-9 3,30-9-3-2,23-1 6 2,24-3 3-3,14 0 2 3,7 0-8-5,0 0-3 4,32 0 13 1,36 0 3-1,36-3 2-2,30 1-2 2,22 0 1 0,-1-3-1 0,-15 3 6-3,-35-1 2 3,-28 3 3 0,-22 0-3 1,-17 0 0-4,-18 0-6 3,-10-3-2 0,-7 3 0 0,-3-2-1-2,-17-7-4 3,-69-4-10-1,-41-12 15 1,-38-7 13-4,-5-1-6 3,9 1-4 1,29 8 2-4,32 4 3 2,41 11 0 1,25 4 3 2,27-2-3-3,7 6-5-2,28-8 13 4,56 5-11-1,33 2 4 0,22 2-9-2,-1 0 3 2,-22 0-2 0,-28 15 1 0,-21 3 3-2,-16-6-2 3,-15 0-3-2,-3-7-10 2,-5-5-14-4,2 0-62 3,2 0-80 0,-30-9-81-1,1-11-278 0</inkml:trace>
    </iact:actionData>
  </iact:action>
  <iact:action type="add" startTime="26365">
    <iact:property name="dataType"/>
    <iact:actionData xml:id="d15">
      <inkml:trace xmlns:inkml="http://www.w3.org/2003/InkML" xml:id="stk15" contextRef="#ctx0" brushRef="#br0">23374 8804 388 0,'0'0'117'4,"0"0"28"1,0 0-58 3,0 0-22 0,0 0 0-1,0 0-2-1,0 0-5 3,16-3 3-1,-16 3-8 0,1 0 1 0,-1 0 0-3,3 0 7 4,0 0-11-1,2 9-19-3,0 5 8 4,3 6-26-1,-3-1 14 0,-3 3-10 0,7 1-1-2,-6-1 1 3,-2 3 1-2,2-1-6-1,1-2-3 2,-4-9 0 0,5-1-4 1,-4-4-2-4,-1 1-1 3,3-4 0 0,1 1-2 1,-4-2 4-3,3-1-2 2,-3-3 0 2,0 4-2-4,3 0 4 0,-3-4 1 1,2 0 0 2,2 0-4-2,-4 0 4-1,10 0-5 2,-6 0-3 0,17 0 0 0,5 0 3-2,4-21-1 2,4-6-1 0,2-7 2 0,-4-8 0 4,4-5 0-8,-3-7 0 3,6-6-1 0,-8 4 1-1,-2 9 0 3,-13 13-1 0,-5 17 0-3,-11 11-7 0,0 6-28 2,0 0-13 0,0 0-19 0,0 3-53-2,0 14-94 3,0 3-275-2</inkml:trace>
    </iact:actionData>
  </iact:action>
  <iact:action type="add" startTime="27460">
    <iact:property name="dataType"/>
    <iact:actionData xml:id="d16">
      <inkml:trace xmlns:inkml="http://www.w3.org/2003/InkML" xml:id="stk16" contextRef="#ctx0" brushRef="#br0">24125 8779 491 0,'0'0'198'3,"0"0"10"4,0 0-78 1,0 0-53-3,0 0-2 4,0 0 12-1,0 0-6 0,116-6-11-2,-83 0-26 2,1-1-11 0,-4 3-12 0,3 0-14-2,1-3 1 2,-5 5-7 0,-5-1-1 0,-8-1-2-2,-11 3-31 2,-5 1-47 0,0 0-54 0,0 0-39-2,-5 0-145 3,-14 0-327-2</inkml:trace>
    </iact:actionData>
  </iact:action>
  <iact:action type="add" startTime="27730">
    <iact:property name="dataType"/>
    <iact:actionData xml:id="d17">
      <inkml:trace xmlns:inkml="http://www.w3.org/2003/InkML" xml:id="stk17" contextRef="#ctx0" brushRef="#br0">24197 8930 624 0,'0'0'243'2,"0"0"-60"7,0 0-30-1,0 0-52-2,0 0-3 1,0 0-54 1,151 0-33 1,-136 0-8-3,1 0-3 1,4 0-25 3,-1 0-49-2,-2 0-47-2,-10-2-47 0,-7-1-159 3</inkml:trace>
    </iact:actionData>
  </iact:action>
  <iact:action type="add" startTime="28615">
    <iact:property name="dataType"/>
    <iact:actionData xml:id="d18">
      <inkml:trace xmlns:inkml="http://www.w3.org/2003/InkML" xml:id="stk18" contextRef="#ctx0" brushRef="#br0">24829 8363 25 0,'0'0'333'4,"0"0"-184"2,0 0 45 2,0 0-60-2,0 0-30 3,0 0-27-4,19-6-20 3,-19 6-16 1,0 0-6-1,0 0-3-2,0 0-1 2,0 0-6 0,0 0 3 0,0 0-5-1,0 0 2 0,0 6-2 2,0 3-19-2,0-1 5-1,0-3 1 1,5-5-4 2,-5 0-6-1,0 0 0-2,0 0 0 2,0 0 0 0,0 0 1 0,0 0 0-2,0 0 0 2,0 0 1 0,3 0-1 0,-3 0 4-3,0 0 1 4,0 0-3-1,0 0-2 0,0 0 0-2,0 0 1 2,0 0 5 1,1 0 0-2,-1 0 6-1,0 0-6 2,0 0 3 0,0 0-3 0,0 0-7-2,0 0 1 2,0 0 0 0,0 0-1 0,0 0 1-3,0 0 1 4,0 0 2-1,0 0-4 0,0 0 4 0,0 0 4-1,0 0 6 2,0 0-2-3,0 0-1 1,0 0 2 2,0 0-3-2,0 0-4 2,0 0-1-2,0 0-3-2,0 0-2 3,0 0 0 2,0 0 1-5,0 0-1 3,0 0 0-1,0 0 1 2,0 0 0-4,0 4 0 7,0 1 4-6,0 1-4 0,0-4 0 2,0 3-2-2,0-5 2 2,0 0-1 0,0 3 1-1,0 6 0 0,0 11 0 1,0 8-1 0,0 8 0-2,0 1 1 2,0 0-1 0,-4 3 3 0,-1-10 0 2,1 4 5-4,1-4-2 2,2 2 3 0,1-2-4-3,-3 1 0 4,3-6-3 0,0-8 0-2,0-4-2-2,0-11 0 2,0 0 1 1,0-2 0 0,0 0-1-1,0 0 3 0,0 5 5 2,0 8 9-2,7 0-11 0,9 1-4 1,4 1 6 0,0-8-1 1,7-4-3-5,7 0-4 5,-2-3 0-1,0 0-4 1,-3 0-2-4,-3 0-11 3,-8 0-18 0,2 0-25-1,-4-16-53 0,-2-15-94 2,-14 14-133-1,0-6-490 0</inkml:trace>
    </iact:actionData>
  </iact:action>
  <iact:action type="add" startTime="29566">
    <iact:property name="dataType"/>
    <iact:actionData xml:id="d19">
      <inkml:trace xmlns:inkml="http://www.w3.org/2003/InkML" xml:id="stk19" contextRef="#ctx0" brushRef="#br0">25128 8523 346 0,'0'0'365'3,"0"0"-275"5,0 0 92-2,0 0-86 2,0 0-49 1,-200-12 2-1,157 12-36-2,2 0-12 2,9 9-1 0,0 4-7 0,8 0-52-2,15-7-143 2,9-1-376 0</inkml:trace>
    </iact:actionData>
  </iact:action>
  <iact:action type="add" startTime="30206">
    <iact:property name="dataType"/>
    <iact:actionData xml:id="d20">
      <inkml:trace xmlns:inkml="http://www.w3.org/2003/InkML" xml:id="stk20" contextRef="#ctx0" brushRef="#br0">23786 9771 444 0,'0'0'84'3,"0"0"-2"3,0 0-3 0,0 0-16 3,0 0-7-1,0 0 22-3,-42 0-28 4,10 0 5-1,-7 0 12 0,-3 8-10-2,0 17-9 2,4 4-12 0,2 1-3 0,2 4 2-2,14 3-7 2,1-4 2 0,12 4-8 0,7 0-6-2,0 2-7 2,12-2-3 0,18-4 0 0,0-7 1 8,-2-11-7-15,-2-8 0 8,2-7-4-3,1 0-2 2,-2-17-9-2,1-25-6 1,-5-5-7 2,-10-7 8-4,-10-3-3 3,-3 8 2 1,0 3 2-1,0 8 3-4,0 18 7 4,-13 3 3 1,6 10 0-3,-2 2 6 1,2 2 4 1,2 3 3 0,2-2-2 0,-2-1-4 0,5-1 2-2,0 3-2 3,0-3-1-4,0 1 1 3,0 3 5 0,0 0 6 0,0-2 5 0,0-2 0-2,10-2-4 2,13-1-4 0,4 1 6 2,5 1 23-5,-1 3 2 3,2-2 0-1,8 1 1 0,2 3-14 0,6 0-18 2,-1 0-1-2,2-3-6 1,-10 3-2 0,-6-3 0-2,-8 3-12 2,-15 0-32 0,-2-2-66-2,-5 2-41 2,-4 0-61 0,0 0-393 0</inkml:trace>
    </iact:actionData>
  </iact:action>
  <iact:action type="add" startTime="30977">
    <iact:property name="dataType"/>
    <iact:actionData xml:id="d21">
      <inkml:trace xmlns:inkml="http://www.w3.org/2003/InkML" xml:id="stk21" contextRef="#ctx0" brushRef="#br0">24277 10015 701 0,'0'0'169'4,"0"0"14"2,0 0-80 1,0 0-33 0,181-49-12 1,-156 49-33 0,-16 0-19-2,-6 0-6 2,-3 0-26 1,0 0-60-1,0 0-101-3,-9 0-409 4</inkml:trace>
    </iact:actionData>
  </iact:action>
  <iact:action type="add" startTime="31160">
    <iact:property name="dataType"/>
    <iact:actionData xml:id="d22">
      <inkml:trace xmlns:inkml="http://www.w3.org/2003/InkML" xml:id="stk22" contextRef="#ctx0" brushRef="#br0">24277 10015 734 0,'-43'138'162'2,"67"-138"-12"3,4 0-63 1,1 0-34 4,1 0-30-2,-1 0-19-2,2 0-4 2,-1 0-20 1,6 0-50-2,-1 0-75 1,-22 0-156-3,-6 0-312 3</inkml:trace>
    </iact:actionData>
  </iact:action>
  <iact:action type="add" startTime="31444">
    <iact:property name="dataType"/>
    <iact:actionData xml:id="d23">
      <inkml:trace xmlns:inkml="http://www.w3.org/2003/InkML" xml:id="stk23" contextRef="#ctx0" brushRef="#br0">25000 9347 186 0,'0'0'480'3,"0"0"-334"4,0 0 28 0,0 0-74 0,0 0-37-2,0 0-13 4,24 44-3-1,-24 6-1-2,0 11 17 2,-16 4-11-1,1 4-16 2,-5-2-6-3,11-3-3 1,-1-7 7 3,4-9-15-3,6-6 7 1,0-11 3-1,0-5 11 0,0-6-9 1,5-7-14-1,9-2-4 2,6 0-3-2,4-2 3 2,3-1-11-2,2-8-2-2,2 0-8 4,8 0-15-1,-2 0-28 0,4-11-36 9,-5-25-46-16,-8-11-67 5,-25 21-27 3,-3 3-163-6</inkml:trace>
    </iact:actionData>
  </iact:action>
  <iact:action type="add" startTime="31764">
    <iact:property name="dataType"/>
    <iact:actionData xml:id="d24">
      <inkml:trace xmlns:inkml="http://www.w3.org/2003/InkML" xml:id="stk24" contextRef="#ctx0" brushRef="#br0">25305 9546 551 0,'0'0'151'5,"0"0"90"-1,0 0-87 5,-197-19-75-2,130 19 9-1,-4 0-29 2,6 0-35 0,1 10-18 1,10 5-6-1,9-7-5-2,6-8-59 2,19 0-86 0,20 0-203 0</inkml:trace>
    </iact:actionData>
  </iact:action>
  <iact:action type="add" startTime="35018">
    <iact:property name="dataType"/>
    <iact:actionData xml:id="d25">
      <inkml:trace xmlns:inkml="http://www.w3.org/2003/InkML" xml:id="stk25" contextRef="#ctx0" brushRef="#br0">877 14065 756 0,'0'0'198'5,"0"0"-66"4,0 0-33-4,0 0-49 3,0 0-8 0,232 56 11-2,-142-39-18 2,10 6 12 0,10 2 7 1,3 4-12-3,5-4-5 2,4 0-10 0,-2-8-5 0,-17-7-10-2,-22-5 1 2,-29-5-9 0,-24 0-1 0,-11 0-3 1,-14 0 0-4,-3 0 0 4,0 0-3-2,-36 0 2-1,-79-1 1 2,-59-13-1 0,-47 2 1 9,-17 2-3-16,6 3 0 6,19-1-9 0,33 6-23 1,35-1-10 0,55-4 10-2,35 7-1 2,54-5 20 0,2-3-7 0,85-1 11-2,48 1 12 3,40 4 9-3,24 4 4 1,-7 0 4 0,-21 0 6 3,-37 26 5-3,-29 5-1-2,-24 0 2 3,-19-6-7 1,-25-11-12 1,-19-5 7-7,-11-6-15 6,-6 0-2-2,0 0-1 3,0-3-7-4,-13 0-16 2,-30 0-7-2,-11-3 5 3,-8-14-46-2,37 11-100 2,9-5-100-2</inkml:trace>
    </iact:actionData>
  </iact:action>
  <iact:action type="add" startTime="36197">
    <iact:property name="dataType"/>
    <iact:actionData xml:id="d26">
      <inkml:trace xmlns:inkml="http://www.w3.org/2003/InkML" xml:id="stk26" contextRef="#ctx0" brushRef="#br0">6941 11688 572 0,'0'0'249'2,"0"0"-81"6,0 0-10 0,0 0-55 0,0 0-6-2,0 0-18 2,0 0-26 0,33-4-12 0,-33 4-9-1,0 0-5 1,0 0-10-1,-36 0 1 2,-16 0 11-4,-6 12-10 3,-12 2 7 0,-1-3-3 1,-9 1-4-4,1-1 1 9,-5-2-8-9,0 1-3 1,-1 2-2 0,-4 1 2 3,4-1 1 0,6 0-5-3,-1-5-3 0,8 6-1 3,2-6-1-1,3-1 4-1,11 0-3-1,2-4 0 2,11-2-1 0,4 0 0 0,-6 0 0-2,5 0 1 4,-7 0-1-2,0 0 0 0,4 6 0-2,-1 3 1 2,4-1-1 0,3 0 1-1,10 1 0-1,11-6-2 2,9-1 3 0,1 1-4-2,3-3 3 0,-1 2-3 2,-5 4 4 1,-3-2-4-2,8-1 1 0,1-1 1 1,3-2-6 1,0 0-1-2,0 0 3-1,0 0-6 2,0 0-1 0,0 0 4 1,0 0-4-4,0 0 6 3,0 0 5 0,0 6 0 1,0 3 1-3,0 9 0 2,0 5-1 1,0-2-1-2,0-4 1-2,0 2 0 4,0-3 0-1,0 9 0-1,0 9 0 0,0 5 0 1,0 10 0 0,0 3 0 1,0-1 2-5,0-1-1 6,0 5 1-2,0-5-1 1,-6 3 2-4,-1 4-3 1,-3 0 0 3,-3 1 2-1,0 0 2-1,1 2-3-1,1-4-1 4,3-3 0-3,-2 1 0-1,7-6 1 2,-1 2 4 0,-5 1-3 0,5-1 5-2,1 2-2 2,-1-3-1 0,4 3-2 0,0-3-1-3,0 0 4 5,0-4-1-3,0-1 0 2,0-2 2-5,0 1-4 5,0 1 4-2,0 2-1 2,0-1 0-3,0-3-3 3,0-3-1 0,0-4 1-4,0-8-1 2,0-2 1-1,0-8-1 3,0-2 0-2,0-10 2 0,0 0 4 1,0 2-2 0,4-2-2-1,-1 0-2-1,1 6 0 3,2-2 0 0,0-1-2-2,-5-1 2-1,2-5-1 2,2 0 1 0,-1-2-2 0,-3 0 1 0,10 0 0-2,6 0-1 4,19 0-4-3,3 0 5-1,12 0-1 2,10 0 0 0,6-11 1 0,4-3-1-3,8 0 2 3,-5-3-1 1,6 4 0-2,-5 1 0 0,-2 4 1 2,-1 3-1-3,5 1 0 2,-3-1 0-2,4-2 1 2,-2 4 1-1,-2-2-2 2,1 0 0-3,-10 2 0 2,-4-2 0 1,-10-4 0-2,-2 4 1 0,-2 0-1 1,-7-2-1 0,1 1 1 0,-5 4 0-2,3-4 2 2,-1 3-2 0,-2 0 0 1,2 3 0-5,-5 0-1 6,3 0 2-4,-8 0-3 3,1 0 3-4,-5 0-1 4,-3 0 0-2,2 0-1 1,-3 0 0-1,5 0 0 0,-2 0-3 3,-1 0 2-3,-3 0 1-2,0 0-1 4,-4 0 1-2,0 0-2 1,-1 0 2-2,-5 0 0 2,-6 0-1-1,-3 0 0 1,0 0-1-2,0 0 0 3,0 0-9-1,0 0-4 0,0-11-5-2,0-8 4 3,0-10 12-1,0-7 5 0,0-3 0-1,0-12 0-1,0-5 0 3,0-14 0-2,0-9 0-1,13-9-1 2,4-4 1 0,7-6-2 0,-5 2 1-1,-5 6-1 1,1 11-2 0,-4 8 0 0,-2 4 3-3,-2 7 0 5,2-9 1-4,-3 3-2 2,-4-3 2-2,6-3 0 2,-5-7 0 0,-2 5 0 0,-1 3-1-1,3 5 2 1,-3 4-2 1,0 10 0-3,4 3 0 0,-4 6 1 2,0 8 0-1,0 1 0 1,0 2-1-1,0 8 1 0,0 3-1 1,0 4 1 0,0 0 0-1,0 1-1 0,0-3-1 2,0-7 0-2,0-2 2 0,0 1 0 1,0 7 0 0,-4 6-1-1,-6 5-4 1,-12 6 2-1,-13 3-2 2,-26 0 5-1,-7 0 5-2,-9 12-1 2,-5 10 2-1,8 3-4 1,7-6-2-1,9-2-2 1,6-2-3-1,9-4-9 2,-1-5-130-3,38-6-125 1,-1 0 157 1</inkml:trace>
    </iact:actionData>
  </iact:action>
  <iact:action type="add" startTime="39855">
    <iact:property name="dataType"/>
    <iact:actionData xml:id="d27">
      <inkml:trace xmlns:inkml="http://www.w3.org/2003/InkML" xml:id="stk27" contextRef="#ctx0" brushRef="#br0">32976 2234 427 0,'0'0'194'5,"0"0"-120"2,0 0 39 1,0 0-62-2,0 0 7 2,0 0 18 0,0 0-7 0,0 0-1-2,-203-84-17 3,151 84 12-2,-12 0-5 1,2 2-3-1,-5 13-8 1,-4-5-27-1,-3-3-6 1,-6 0 3-2,0-1 0 2,-4 5-1 5,6 6-1-7,6 0 1-1,8 9 10 3,17 1-7 0,10-2 0 1,11-2-6-1,3-2-7-2,-1-6-1 3,7 5-5-4,0 9 3 1,-8 4-2 2,5 6-1 0,-2 7 2 1,6 2-2-4,1 4 1 5,4 5 1-4,6-1 1 3,3 4 1-4,2-7 3 3,0-1 0 0,0 8 0 1,0 2 0-4,0-1 1 4,16-4-4-1,-2-10 4 0,6-10 0-2,1-5-5 1,-1-8 5 1,7-7-2 1,1 0-2-5,13 0 0 6,8-6 1-2,15 6-1-1,8-2 1-1,14-5-3 4,5-1-1-4,2-6-1 3,-2-1 0-4,-11-2-1 3,-6 4 0 0,-8 5-1 0,0 1 2-2,-8 1-1 2,-5-2 1 2,4-4 0-6,-4-5 0 5,7 0 0-2,-2 0-1 1,-2-5 0 0,-5-21 1-2,-5 2 0 2,-5-10-1 0,-3 2 1 0,-3-5-2-2,-7-3 2 3,1-12-2-2,-5-14 0 2,-7-16 1-3,-4-17-1 1,-7-6-1 1,-6-1 2 0,0 10 0-2,0 9 0 2,0 6-1 0,-29 2 2 0,-3 3-3-2,-13 9 2 3,-9-4-4-2,-6 10 1 1,-7 0 0-2,0 4-10 2,3 15-18-1,-5 15-32 2,-6 22-56-3,54 5-80 2,-3 12-119 0</inkml:trace>
    </iact:actionData>
  </iact:action>
  <iact:action type="add" startTime="41637">
    <iact:property name="dataType"/>
    <iact:actionData xml:id="d28">
      <inkml:trace xmlns:inkml="http://www.w3.org/2003/InkML" xml:id="stk28" contextRef="#ctx0" brushRef="#br0">12184 11693 585 0,'0'0'288'5,"0"0"-129"2,0 0-7-1,0 0-66 2,0 0-25 0,0 0-5 0,16 0-8-2,-54 0 0 2,-11 0-1 1,-8 0-1-1,-7 0-1-3,-1 0-10 3,0 0-6 0,0 0 0 0,-5 0-4-2,3 0-5 2,7 0-5 0,-10 0-4 1,-1 0-1 1,-7 0-4-5,-1 0-2 3,0 12-1 0,5-4 0-2,3 0-1 2,4-6-1-1,15-2 1 2,3 0-1-4,7 0-1 3,8 0 1 0,1 0-1 0,13 0 0 1,1 0-1-4,0 0 0 2,-3 0 1 2,-1 0 0-1,10 0 0-2,-3 0 0 1,4 0-1 1,8 0 0-1,4 0-2 2,0 0 0-2,0 0 1 2,-3 0 2-3,-1 0 0 1,-2 0 0 1,-1 0 0 0,-5 4 1-1,5 2-1 0,3-1 0 2,-4 1-1-3,5 0 2 0,0 7-1 2,3 4 0 1,-2 3 0-1,-3 2 0-1,2 1 0 1,2-4 0-1,-8 6 0 2,5 2 0-3,-2 0 1 2,-3 1-1-1,8 6 0 3,-2 3 0-7,-4 0 0 7,1 2 1-2,3-3 0 0,-4 0-1-3,2 6 0 4,-3 4 1-2,1 1 1 1,-4 6 1-1,1-2-3 0,6 3 0 1,-5-6 0 0,2-4 1-1,-2 2-1 0,8-4 1 2,-2-2 3-2,0-2-4-1,-1-1 5 3,1-1-3-2,3 3 0 2,0-2 0-4,0 3 0 3,0-3-1 0,0 2-1 0,0-6 3-1,0 1-1 0,3 3-1 1,1 0-1 1,-4 7 2-3,0 4-2 1,0 0 2 0,0-3-2 2,0-1 3-1,0-1-1-2,0-2 1 2,-9 2 1 0,-2-2-4-1,-2-3 1 1,1-2-1-1,0 1 0 2,-5-2 0-4,7 3 2 3,-3-2-2 0,1-5 0 1,4-3 0-2,3-5 0-2,-1-4 2 5,1-4-2-4,5-1 2 1,0-6 5 1,0 7 4 0,0 2-5 1,0 0-2-4,0-4-2 3,0-5-2 0,0-5 3 0,0-3-3-3,0 0 1 4,0 0 1-2,20 0-2 2,9 0 0-3,14 0 0 2,4 0 0 1,-1 0 0-2,2 6 0-1,1-1 0 2,5-2 0 1,11 4 0-2,8-7 1-1,14 0-3 2,11 0 3 0,15 0-1 0,0 0 0-1,-5 0 1 0,-19 0 0 2,-10 0 1-2,-10 0 0-1,-5 0-1 3,6 2 0-2,-4 1 0 2,5-3 0-4,3 0-1 3,3 0 0 0,-10 0 0 1,-3 0 0-4,-18 0-3 2,-11 0 0 2,-15-3 2-2,-4 3 1-1,-4-2 0 4,-11 2 0-3,2 0 0 1,1 0 0-2,-4 0 0 2,0 0-1 0,0 0 1 0,0 0-1-2,0-4 0 3,0 4-2-3,0-11-1 2,0-12-2 2,0-1 3-5,0-16 3 3,0-2 0 1,0-9 0-4,0-5 0 3,0-6 1 0,0 0-1 1,0-2 0-4,0-3 0 3,0-4 0 0,0 0 0 1,6 5 0-4,1-3 0 3,1 3 0 0,-6-5 0 0,10 1 1-2,-8-4-1 3,4 1 0-2,5 1-1 2,-3 5 1-3,-3-4 0 1,6 3 0 1,0-3 0 1,0-4 0-4,-6-3 0 3,2-3 0 0,0 0 0 0,-6 6 0-3,0 4 0 4,4 4 0 0,-7 1 0-2,0 6 0-1,3 6 0 2,-3 7 0 0,0 8 0 1,0-1 0-1,0 1 0-2,0 0 0 2,0-4 0 1,0 9 0-5,0 2 0 4,-3 6 2-1,-14 3-4 3,-1 3 2-5,-8 5 0 2,-3 2 0 2,0 4-1-1,-3 7-1-2,-8 2-7 2,-4 0-22 0,-12 0-62 0,31 0-103-2,-1 0-122 2</inkml:trace>
    </iact:actionData>
  </iact:action>
  <iact:action type="add" startTime="44170">
    <iact:property name="dataType"/>
    <iact:actionData xml:id="d29">
      <inkml:trace xmlns:inkml="http://www.w3.org/2003/InkML" xml:id="stk29" contextRef="#ctx0" brushRef="#br0">14023 292 355 0,'0'0'158'5,"0"0"-60"2,0 0 33-2,0 0-20 4,0 0 9-2,0 0-41 1,-59 47 31-1,18-38-47 1,-4 2 32 0,-14-2-8 0,-8-4-16-2,-7 2-5 2,-16-5-2 0,-4-2-3 0,-13 0-11-2,-6 0 12 2,0 0-16 8,-2 0-10-13,4 0 4 3,-1 0-4 0,3 0-7 3,1 0 0-1,-1 0 5-2,-7 5-18 3,-12 3-16-3,-2-2 0 2,2 3 0-1,11-4 0 0,7 5 0 1,0-3 0 0,5 5 0-2,1-4 0 2,4 4 0 0,7-2 0 1,5 5 0-3,8-5 0 3,3 2 0-4,3-4 0 4,5 1 0-3,8 2 0 2,-3-3 0 0,7 1 0 0,4-2 0-2,1 1 0 3,1-4 0-2,9-4 0 1,-6 0 0-1,0 0 0 0,0 0 0 1,-4 0 0 0,-4 0 0-2,5 0 0 2,-3 0 0 0,1 0 0 0,-3 3 0-2,1 9 0 3,-1 1 0-2,-2 4 0 1,-2 3 0-2,0-1 0 3,-1 1 0-1,1-5 0-1,1-1 0-1,2-3 0 2,9-5 0 0,15-5 0 0,6-1 0-2,8 0 0 2,6 0 0-1,5 0 0 1,7 0 0-2,1 0 0 3,0 0 0-2,0 8 0 1,-3 1 0-2,-6 15 0 4,2 7 0-4,-6 6 0 5,6 4 0-8,0 4 0 7,-4 5 0-3,1 11 0 1,5 0 0-2,-3 6 0 2,8 9 0 0,0 6 0 0,0 14 0-1,0 2 0 1,-4-3 0 1,1-2 0-1,-6-17 0-4,5-14 0 4,4-7 0 1,-3-9 0-1,3-7 0-2,0-5 0 3,-4 5 0-2,4 0 0 1,0 1 0-1,0 4 0 1,0-4 0-1,0-6 0 1,0-9 0-3,0-8 0 2,0-5 0 1,8-7 0-1,11 3 0 0,18 0 0 0,10 4 0 3,20-7 0-3,7 2 0-1,19-5 0 3,-5 1 0 0,8-1 0-1,-2 1 0-3,-7 0 0 4,0 3 0-2,4-6 0 2,-1 0 0-5,0 0 0 4,-2 0 0 0,-3 0 0 1,0 0 0-3,-1 0 0 4,0-12 0-3,8 1 0 1,3-2 0 0,2-2 0-2,5 2 0 4,-2-2 0-3,-5 1 0-2,-10 2 0 2,-13 2 0 2,-11 1 0-2,-5 1 0-1,5 3 0 3,-1 1 0-2,-2 1 0 3,1 3 0-7,2 0 0 5,-7 0 0 1,2 0 0-1,-2 0 0-1,7 0 0 1,-2 0 0 0,1 0 0 0,-2 3 0-1,-3-3 0 0,1 0 0 2,4 0 0-2,-4 0 0 0,8 0 0 0,-3 0 0 1,5 0 0 0,4 0 0-2,-2 0 0 3,2 0 0-2,-6-9 0 2,-1-2 0-4,10-3 0 2,1 7 0 1,7-3 0 0,4 8 0-2,-3 2 0 2,-9-3 0 0,-6 1 0 1,-7-5 0-3,-4-1 0 1,-4 0 0 1,-2-1 0 0,0-2 0-2,-3 0 0 3,-1 0 0-2,-5 2 0 1,-5 1 0-2,-4-1 0 4,-5 4 0-4,-5 0 0 3,-12-2 0-4,-1 6 0 4,-8 1 0-2,-1 0 0 1,0 0 0-2,0 0 0 1,0 0 0 1,0-7 0 0,3-5 0-1,0-5 0 1,4-4 0 0,-5-2 0 0,7-3 0-2,-7-4 0 2,-2-13 0 1,0-10 0-2,0-3 0-1,0-11 0 3,0-7 0-2,0-10 0 1,0-15 0-3,-7-10 0 4,-9-6 0-1,-4-8 0 0,-9-10 0-2,-9 2 0 2,-4 2 0 1,0 11 0-2,0 16 0-1,5 15 0 2,6 14-3 1,8 14 2-2,3 16 1-1,7 12 0 3,8 12 1-2,5 11 2 1,-3 2-3-3,3 6 0 5,0 0 0-4,0 0 0 4,0 0 0-6,0 0 0 4,0 0 0 0,0 0-7 1,-5 0-37-4,0 0-26 3,-8 3-35 1,-10 30-49-1,13-14-66-1,-3 13-138 0</inkml:trace>
    </iact:actionData>
  </iact:action>
  <iact:action type="add" startTime="49919">
    <iact:property name="dataType"/>
    <iact:actionData xml:id="d30">
      <inkml:trace xmlns:inkml="http://www.w3.org/2003/InkML" xml:id="stk30" contextRef="#ctx0" brushRef="#br0">15693 15599 28 0,'0'0'489'4,"0"0"-285"2,0 0-1 2,0 0-52-2,0 0-23 3,0 0-1-2,0 0 12-1,0 0-4 3,61-81-8-1,-76 151-15-2,-37 52-56 2,-17 46-14 1,-2 28-1-2,-8 28-10-1,7 22 3 2,-2 12-34 8,0 20 0-13,7-9 0 1,1-14 0 4,6-26 0 0,10-41 0 0,7-33 0 0,9-47 0-1,12-46 0 1,7-32 0 0,11-15 0-2,0-15 0 0,4 0-76 2,0-8-53 0,0-29-22 0,20-20 28-1,8-11-76 2,1-7-21-1,-22 43-92 0,0 7-444-3</inkml:trace>
    </iact:actionData>
  </iact:action>
  <iact:action type="add" startTime="50917">
    <iact:property name="dataType"/>
    <iact:actionData xml:id="d31">
      <inkml:trace xmlns:inkml="http://www.w3.org/2003/InkML" xml:id="stk31" contextRef="#ctx0" brushRef="#br0">17299 15528 411 0,'0'0'241'2,"0"0"9"4,0 0-16 2,0 0-60 0,0 0-63-1,2 195-42 0,-63-40 7 1,-22 28-11 1,-10 17-6-3,3 7-27 1,1-11-3 1,10-9-19 1,8-20-7 2,15-29-3-8,14-31-1 6,11-21-3-2,8-34-20 2,10-27-23-3,13-20-32 3,0-5-33-1,20-42-101 0,8-3-69-4,1-4-199 5</inkml:trace>
    </iact:actionData>
  </iact:action>
  <iact:action type="add" startTime="53661">
    <iact:property name="dataType"/>
    <iact:actionData xml:id="d32">
      <inkml:trace xmlns:inkml="http://www.w3.org/2003/InkML" xml:id="stk32" contextRef="#ctx0" brushRef="#br0">26102 18258 544 0,'0'0'182'4,"0"0"34"4,0 0-62-3,0 0-53 2,0 0-30 1,0 0-24 0,0 0-23-2,-301-11 4 2,103 11 8 0,-26 0 4 0,-4 0-12-1,-2 0-3 0,8 0 0 1,22 0-8 3,22 0-9-6,38 0-3 3,40 0 2 1,40 5 2-1,23-5 3-2,26 0 5 3,11 0-1-2,10 6 20 2,87 5 8-5,57 9-35 5,63-6-7-2,31-8-2 1,23-6-1-3,-3 0-2 4,-27-12 3-2,-37-8 0 1,-59 7 5 0,-49 7 2-1,-51 0 6 1,-25 6 1 0,-20 0 0-1,0 0-10 0,-20 0 1 0,-76 0-3 2,-56 0-1-3,-52 0 0 4,-8 0 2-2,15 0 0 3,33 0 0-10,44 0-1 9,28 0 2-4,40 0-3 1,25 6 3-1,18-6-4 3,9 6 4-1,52 7 8 0,51 2-8-1,52 2-4 0,32-12-5 2,-13-5-2-2,-23 0 1-2,-50 0 5 4,-51 0 2-1,-35 0 1-1,-15 0-2 1,0 0 0 0,-69 0-11-1,-35 5 6 2,-37-5 5-4,-3 0 2 3,11 0 0 1,20 0-1-2,33 0 2 0,28 0-2 0,23 0 2 0,22 0 5 1,7 0 3-1,20 0 0 1,60 20 12 0,47 6-23 0,44 0 0-2,9-17-4 2,-1-5 1 0,-26-4 2 0,-43 0 1-3,-42 0 1 6,-36 4 0-5,-32-2 0 2,-3 9-1-2,-86 8-12 1,-42 1 7 2,-47 2 5-1,-19-7 0-2,10-10 0 2,13 2 4 1,29 0-2-2,36 5 0-1,41-1 0 2,36-9 0 1,25-2 1-3,7 4-1 1,66-3 6 1,50 11-8 1,54-7-3-2,36-5-2 0,6 0 3 1,-12 0 0-2,-40 0 0 4,-49-17 4-5,-48 10-2 5,-35 7 1-4,-24 0-1 1,-4 0-1-1,-32 0-11 3,-59-6 1-1,-26 6 11 0,-22-5 0-1,17 5 0 0,16 0 0 2,15 0-2-2,18 0-42-1,15 0-58 1,12 0-59 2,43 0-82-2,3 0-270-1</inkml:trace>
    </iact:actionData>
  </iact:action>
  <iact:action type="add" startTime="57158">
    <iact:property name="dataType"/>
    <iact:actionData xml:id="d33">
      <inkml:trace xmlns:inkml="http://www.w3.org/2003/InkML" xml:id="stk33" contextRef="#ctx0" brushRef="#br1">419 17696 876 0,'0'0'198'6,"0"0"-141"0,0 0-8 1,0 0-34-1,0 0-5 3,0 0 18-1,16-127 16-2,-16 102 20 1,0 3 5 2,0-5-20-1,0 3 7-2,0-10-17 1,0-2-15 2,0-12-6-1,0-10-14-2,0-13-2 2,0-11 1-1,0-10 0 9,0-6-1-15,0-10 11 5,0 6 6 3,0 3 4 0,0 0-1-4,0 9-9 3,0 17-6 0,0 9 2 0,0 15-8-2,0 8 4 1,0 4-3 3,0 3-1-3,0 0-1-2,0 3 0 3,0 1 0 1,0 1 0-1,0 7 0-3,0 5 1 4,0 6-1-2,0 1 0 3,0 8 0-6,0-1-1 4,0 3 1 0,0 0 0 0,0 0 1-2,0 0 0 2,0 0 0 0,0 0 0 0,0 0-1 0,0 0 5-2,0 0 0 4,0 0 39-4,0 0-5 0,3 0-9 3,22 0-24-2,8 3-1 2,9 9 2-3,15-1-6 2,8 0 1 0,7 4-2 1,4-2 0-4,4 4 0 2,-7-5 0 1,-6 1 2 1,-6-4-2-4,-7-1 0 4,-2-1 1-1,-9-5 1 0,-9 3-4-1,-7-5 3-1,-4 3-2 4,-5-3 2-5,-2 3-2 3,-5-3 1-1,4 0 0 2,-2 0-2-2,1 0 2 0,1 0-3 1,1 0 2-1,-6 0 0 1,-4 0 1-2,-6 0 0 2,4 0 1 0,-4 0 0 1,0 0-2-4,0 0 1 3,0 0 0 1,0 0-1-2,0 0 0-1,0 0-1 2,0 0 0 1,0 6 1-3,0 16 1 1,0 14 0 2,0 18-3-1,-4 15 2 0,-14-5 1-2,-5-9 0 3,4-4 0-2,6-18-3 2,0-13 2-4,10-9-7 4,2-8-22-3,1-3-27 2,0 0-28-2,4 0-46 2,38 0-86 1,-19 0-58-3,-8-5-375 5</inkml:trace>
    </iact:actionData>
  </iact:action>
  <iact:action type="add" startTime="58217">
    <iact:property name="dataType"/>
    <iact:actionData xml:id="d34">
      <inkml:trace xmlns:inkml="http://www.w3.org/2003/InkML" xml:id="stk34" contextRef="#ctx0" brushRef="#br1">1857 16122 468 0,'0'0'237'4,"0"0"-69"1,0 0-9 2,0 0-40 1,0 0-25 0,0 0-9-1,0 0-2 0,31 26-43 2,-11 13-23-1,10-3 8-2,-2 9-1 1,-2 0-5 2,5 0 1-3,-5 4-15 2,-3-17 0 0,-1 0-2-1,-4-8-3 2,-2-9-2-4,-3-4-17 4,-1-7-27-1,-2-4-18-2,2 0-44 2,2-7-75 0,-9-10-42-1,-1-2-195 0</inkml:trace>
    </iact:actionData>
  </iact:action>
  <iact:action type="add" startTime="58528">
    <iact:property name="dataType"/>
    <iact:actionData xml:id="d35">
      <inkml:trace xmlns:inkml="http://www.w3.org/2003/InkML" xml:id="stk35" contextRef="#ctx0" brushRef="#br1">2141 16195 850 0,'0'0'146'1,"0"0"-21"4,0 0-14 4,-195 168-55-1,150-120-27-1,6 4-13 2,5-7-13-1,10-1-2-2,8-2-1 0,0 0-41 2,16-34-104-1,0-1-160-1</inkml:trace>
    </iact:actionData>
  </iact:action>
  <iact:action type="add" startTime="59124">
    <iact:property name="dataType"/>
    <iact:actionData xml:id="d36">
      <inkml:trace xmlns:inkml="http://www.w3.org/2003/InkML" xml:id="stk36" contextRef="#ctx0" brushRef="#br1">1560 17414 37 0,'0'0'538'2,"0"0"-402"5,0 0 11 1,0 0-15 0,0 0-41-1,0 0-26 0,0 0-12 1,19-13-6 1,-19 13-3-3,0 5 17 1,0 30 10 1,0 6-45 0,0 4 16-2,0 5-3 3,-9 3-10-2,3-1-2 2,2 5-6-4,0-12-2 4,1-4-2-1,3-8 1 9,0-6 0-16,0-10-2 4,0-4-2 3,0-2 11-2,0-5-16 2,23 0-7-1,5 3-2 3,3-9-4-6,1 0-8 5,5 0-25-1,0 0-31 1,-2-13-50-4,-6-14-68 3,-22 15-41 1,-7-8-259-2</inkml:trace>
    </iact:actionData>
  </iact:action>
  <iact:action type="add" startTime="59478">
    <iact:property name="dataType"/>
    <iact:actionData xml:id="d37">
      <inkml:trace xmlns:inkml="http://www.w3.org/2003/InkML" xml:id="stk37" contextRef="#ctx0" brushRef="#br1">1788 17604 408 0,'0'0'523'1,"0"0"-402"5,0 0 64 2,-195-9-86 1,133 9-49-2,1 0-39-1,15 0-10 3,13 0-1-1,9 0-54-2,24 0-102 2,0 0-204 0</inkml:trace>
    </iact:actionData>
  </iact:action>
  <iact:action type="add" startTime="59791">
    <iact:property name="dataType"/>
    <iact:actionData xml:id="d38">
      <inkml:trace xmlns:inkml="http://www.w3.org/2003/InkML" xml:id="stk38" contextRef="#ctx0" brushRef="#br1">2046 17494 753 0,'0'0'201'2,"0"0"-57"9,0 0-22-6,0 0-54 1,0 0-30 3,0 0-1 0,87 176-17 2,-61-137-16-8,1-9-4 4,2-6-6 2,9-12-45-4,0-12-27 4,-30 0-99-2,3 0-369 1</inkml:trace>
    </iact:actionData>
  </iact:action>
  <iact:action type="add" startTime="59988">
    <iact:property name="dataType"/>
    <iact:actionData xml:id="d39">
      <inkml:trace xmlns:inkml="http://www.w3.org/2003/InkML" xml:id="stk39" contextRef="#ctx0" brushRef="#br1">2282 17522 667 0,'0'0'276'2,"0"0"-142"5,-213 42-14-1,142-17-54 3,7-6-46-4,12 3-15 3,11 5-5 0,12-7-10 1,29-20-103-3,0 0-158 2</inkml:trace>
    </iact:actionData>
  </iact:action>
  <iact:action type="add" startTime="60918">
    <iact:property name="dataType"/>
    <iact:actionData xml:id="d40">
      <inkml:trace xmlns:inkml="http://www.w3.org/2003/InkML" xml:id="stk40" contextRef="#ctx0" brushRef="#br1">516 15511 478 0,'0'0'219'1,"0"0"-108"5,0 0-6 2,0 0-32 0,0 0-44-1,0 0-23 1,0 0 15-1,40-13-1 2,-17-1 39-4,-3 4 0 4,8 3-1-1,5 4-7 0,8 3-12-1,8 0-13-1,15 0-7 4,7 0-9-3,13 12 3-1,8 5-9 11,8 1 3-14,14-1 0 3,6 0-1 1,2-4-4 1,-8-5 2-1,-4-6 0 0,-17-2-2 1,-9 0-1-1,-13 0-1 1,-11 0-1 1,-7 0-1-3,-12-8-18 0,1-12-27 3,-4-2-39-2,-5 2-64 0,-33 9-145 0,0 8-378 2</inkml:trace>
    </iact:actionData>
  </iact:action>
  <iact:action type="add" startTime="63407">
    <iact:property name="dataType"/>
    <iact:actionData xml:id="d41">
      <inkml:trace xmlns:inkml="http://www.w3.org/2003/InkML" xml:id="stk41" contextRef="#ctx0" brushRef="#br1">2949 16965 807 0,'0'0'181'2,"0"0"-35"5,0 0-11 1,0 0-58 0,0 0-33-2,0 0 4 1,0 0-12 2,164 5-1-1,-108-5-16-2,-2 0-13 2,-6 0-4-1,-9 4-2 2,-9-4-1-4,-10 2-23 3,-9 4-46 0,-11 0-64 1,0-1-42-3,0 3-277 2</inkml:trace>
    </iact:actionData>
  </iact:action>
  <iact:action type="add" startTime="63649">
    <iact:property name="dataType"/>
    <iact:actionData xml:id="d42">
      <inkml:trace xmlns:inkml="http://www.w3.org/2003/InkML" xml:id="stk42" contextRef="#ctx0" brushRef="#br1">3071 17181 800 0,'0'0'167'1,"0"0"-66"6,0 0-44 1,0 0-56-2,0 0-1 1,166 15-71 2,-153-27-88-2,0 9-264 2</inkml:trace>
    </iact:actionData>
  </iact:action>
  <iact:action type="add" startTime="64725">
    <iact:property name="dataType"/>
    <iact:actionData xml:id="d43">
      <inkml:trace xmlns:inkml="http://www.w3.org/2003/InkML" xml:id="stk43" contextRef="#ctx0" brushRef="#br1">3672 17784 580 0,'0'0'299'3,"0"0"-139"4,0 0-46 1,0 0-44 0,0 0-37-1,0 0-21 0,0 0-9 1,4-72-2 0,-4-10 7-1,0-9 4 1,0-11 10-1,0-4 7 1,0-9-7-2,9-6 0 3,-2-9 1-2,2 9-10 2,-6 14-6-1,-2 13-4-1,-1 21-3 2,0 13 2 0,0 18-2-4,0 11 0 1,0 5 1 2,0 4-2 0,0 2 2-2,-1 9-2 2,-2 3 2-1,-3 8-2 1,6-5 2-2,0 5-1 2,0 0 0 0,0 0 1 0,0 0-1-2,0 0 2 3,0 0-1-2,0 0 0 2,0 0 3-4,0 0 12 3,0 0 16 0,0 0 7 0,0 0 5-2,38 0-5 5,14 17-38-4,8-4 4 1,5-2 0-1,7 1-3 0,9-3 2 0,-4-5-3 2,-3-4-1-4,-7 0 1 4,-3 0 1-1,-11 0-2 0,4 0 0-3,-6 0-3 5,-8 0 3-2,-1-4 0 1,-4-9-1-5,-8 2 0 4,-1 3-1-1,-4 0 1 2,-2 3-2-3,-3-2 1 2,-2 2-1-1,-2 5 3 2,-5 0 1-3,1 0-1 2,-9 0 0-1,-2 0 0 2,-1 0-1-4,0 0 1 3,0 0-1 0,0 0-1 0,0 0-1-2,0 5-3 3,0 38-5-1,0 13 11 0,0 15 2-2,0-4-2 2,-4-3 0 0,-3-8 0 0,1-16 0-3,-1-12-2 4,-1-9-15-2,4-11-37 2,4-8-27-3,0 0-59 1,0 0-62 1,0-1-313 0</inkml:trace>
    </iact:actionData>
  </iact:action>
  <iact:action type="add" startTime="65573">
    <iact:property name="dataType"/>
    <iact:actionData xml:id="d44">
      <inkml:trace xmlns:inkml="http://www.w3.org/2003/InkML" xml:id="stk44" contextRef="#ctx0" brushRef="#br1">5111 16257 528 0,'0'0'212'4,"0"0"-86"5,0 0-1-3,0 0-30-1,0 0-32 4,0 0-7-2,0 0 0 2,180 137-15-3,-152-88 3 2,4 1-17 0,-3-5-10 0,-2-4-13-3,-5-3-4 4,-8-12 0-1,-1-13-18 0,-5-13-41-2,8 0-39 2,-13-5-88 0,5-20-281 0</inkml:trace>
    </iact:actionData>
  </iact:action>
  <iact:action type="add" startTime="65800">
    <iact:property name="dataType"/>
    <iact:actionData xml:id="d45">
      <inkml:trace xmlns:inkml="http://www.w3.org/2003/InkML" xml:id="stk45" contextRef="#ctx0" brushRef="#br1">5536 16308 586 0,'0'0'249'2,"0"0"-89"6,-148 190-43-2,95-126-71 4,1-9-26-1,7-1-14-7,1-13-6 7,5-11-8 1,10-9-79-3,25-21-117-2,4 0-280 5</inkml:trace>
    </iact:actionData>
  </iact:action>
  <iact:action type="add" startTime="66264">
    <iact:property name="dataType"/>
    <iact:actionData xml:id="d46">
      <inkml:trace xmlns:inkml="http://www.w3.org/2003/InkML" xml:id="stk46" contextRef="#ctx0" brushRef="#br1">4901 17583 544 0,'0'0'229'3,"0"0"-75"4,0 0-25 0,0 0-48-1,0 0-13 3,0 0-22-2,157 156-11 1,-131-111-8-1,0-6-15 1,-1-4-3 0,-5-8-7-2,3-10-2 2,2-12-5 0,-6-5-38 0,1 0-57-2,-14-5-79 2,-3-22-181 0</inkml:trace>
    </iact:actionData>
  </iact:action>
  <iact:action type="add" startTime="66491">
    <iact:property name="dataType"/>
    <iact:actionData xml:id="d47">
      <inkml:trace xmlns:inkml="http://www.w3.org/2003/InkML" xml:id="stk47" contextRef="#ctx0" brushRef="#br1">5239 17533 574 0,'0'0'243'2,"0"0"-110"3,-109 149-23 3,63-92-32 0,0-8-44 0,5-4-23-1,0-3-8 2,14-15-3-1,4-8-1-1,11-8-31-1,8-9-62 1,4-2-85 1,0 0-200 0</inkml:trace>
    </iact:actionData>
  </iact:action>
  <iact:action type="add" startTime="66804">
    <iact:property name="dataType"/>
    <iact:actionData xml:id="d48">
      <inkml:trace xmlns:inkml="http://www.w3.org/2003/InkML" xml:id="stk48" contextRef="#ctx0" brushRef="#br1">5749 17314 388 0,'0'0'212'4,"0"0"-49"2,0 0-52 0,0 0-31 1,0 0-16 2,10 163-17-2,-26-113 7 1,3 6-14-2,-1-5-5 2,2-3 3 0,8-8-2 0,-3-4-4-2,4-6-5 2,3-4-14 0,0-7-4 0,0-7 2-2,0 1 2 4,7-1-2-4,16-4-9 3,6-8-2-4,3 0-7 4,0 0-24-2,-2 0-30-1,-2-25-48 3,-21 12-92-1,-7-2-261 0</inkml:trace>
    </iact:actionData>
  </iact:action>
  <iact:action type="add" startTime="67077">
    <iact:property name="dataType"/>
    <iact:actionData xml:id="d49">
      <inkml:trace xmlns:inkml="http://www.w3.org/2003/InkML" xml:id="stk49" contextRef="#ctx0" brushRef="#br1">5917 17670 723 0,'0'0'101'2,"0"0"79"2,0 0-82 4,0 0-50-2,-207-10-36 2,146 1-10 0,2-4-2 1,2-4-55-4,43 4-155 4,4 11-483-1</inkml:trace>
    </iact:actionData>
  </iact:action>
  <iact:action type="add" startTime="67749">
    <iact:property name="dataType"/>
    <iact:actionData xml:id="d50">
      <inkml:trace xmlns:inkml="http://www.w3.org/2003/InkML" xml:id="stk50" contextRef="#ctx0" brushRef="#br1">3631 15856 323 0,'0'0'97'3,"0"0"-75"3,0 0 29 1,0 0 9 1,0 0-2-2,0 0 12 2,73-37 25 0,-61 22 13 0,1 2-6 0,4-2-13-2,2 4-13 3,5-3-24-2,4-2-16 1,8-1-9-1,-2-10-10 1,8 9-11-1,1-1-4 2,8 2 0-3,-3 10 0 1,7 5 1 8,3 2 5-14,1 0 9 8,8 14-4-2,-2 13-10 2,-4 5 2-5,9-4-3 5,-1-2 0-2,-4-7-1 1,1-6 0 0,-6 0-1-1,-6-13-5 1,-5 0-8-1,-8 0-10 2,-11-15 2-4,-1-5 6 3,-4-7-39-1,-2-8-32 3,-5 5-37-5,-18 18-100 3,0 5-480 2</inkml:trace>
    </iact:actionData>
  </iact:action>
  <iact:action type="add" startTime="68865">
    <iact:property name="dataType"/>
    <iact:actionData xml:id="d51">
      <inkml:trace xmlns:inkml="http://www.w3.org/2003/InkML" xml:id="stk51" contextRef="#ctx0" brushRef="#br1">6452 16962 308 0,'0'0'172'4,"0"0"-63"6,0 0 63-6,0 0-9 3,0 0 5 0,0 0-12 2,0 0-5-2,-8 12-31 1,8-12-16 0,29 0-21-1,2 0-25 2,9 8-18-2,0-8-18 0,4 0-16 0,-4 0-3 4,1 0-3-7,-6 0-2 5,-14 0-23-2,-5 0-51 2,-13 6-54-2,-3-1-32-2,0 7-66 6,0-3-127-6,-3 0-502 1</inkml:trace>
    </iact:actionData>
  </iact:action>
  <iact:action type="add" startTime="69116">
    <iact:property name="dataType"/>
    <iact:actionData xml:id="d52">
      <inkml:trace xmlns:inkml="http://www.w3.org/2003/InkML" xml:id="stk52" contextRef="#ctx0" brushRef="#br1">6613 17164 552 0,'0'0'242'2,"0"0"-111"5,0 0-33-2,0 0-72 3,0 0-26 0,0 0-1 0,152 26-56-1,-131-26-70 0,-2-9-239 3</inkml:trace>
    </iact:actionData>
  </iact:action>
  <iact:action type="add" startTime="69400">
    <iact:property name="dataType"/>
    <iact:actionData xml:id="d53">
      <inkml:trace xmlns:inkml="http://www.w3.org/2003/InkML" xml:id="stk53" contextRef="#ctx0" brushRef="#br1">7336 17595 556 0,'0'0'152'1,"0"0"-16"5,48-189-23 2,-42 97-47 0,-3-15-13-2,-3-17-11 3,0-2-7-1,0-7-8-1,0 7-11 0,0 15-3 1,0 12-4-1,0 18-6 2,0 16 3-1,-3 16 0-2,0 19-1 2,3 11 3-1,-3 2-5 1,-1 2 1 0,0-7-4 1,-1 5 5-2,1 0 7-1,4 3 6 1,0 2-3 2,0-1 4 1,0 1 6-7,0 7 0 6,9-1 11 0,8 3 9-3,11 0-12 1,3 1-2 1,7-1-17-1,6 1-9 1,-1-11-4-2,8-1 1 4,-5 9-2 12,2-7 0-22,-2 7-2 0,-2 5 2 9,-3 0 2 0,-8 0 0 0,0 0-2-4,-13 0 0 0,-4 0-2 2,-3 19 0 1,-5 11-4-2,-2 0 0 3,-6 9 0-1,0 10 2 0,0-4-12-2,0 4-18 2,0-10-24 0,0-2-57 0,0-12-47-2,0-25-92 1,0 0-211 1</inkml:trace>
    </iact:actionData>
  </iact:action>
  <iact:action type="add" startTime="69943">
    <iact:property name="dataType"/>
    <iact:actionData xml:id="d54">
      <inkml:trace xmlns:inkml="http://www.w3.org/2003/InkML" xml:id="stk54" contextRef="#ctx0" brushRef="#br1">8290 16010 515 0,'0'0'244'5,"0"0"-92"2,0 0-18 1,0 0-59-2,100 157-28 3,-75-93 1-2,-3-2-18 2,-2 0-19-2,0-17-10 0,-5-14-1 0,1-14-24 2,1-14-62-4,-14-3-93 4,0 0-270-1</inkml:trace>
    </iact:actionData>
  </iact:action>
  <iact:action type="add" startTime="70121">
    <iact:property name="dataType"/>
    <iact:actionData xml:id="d55">
      <inkml:trace xmlns:inkml="http://www.w3.org/2003/InkML" xml:id="stk55" contextRef="#ctx0" brushRef="#br1">8498 16195 298 0,'0'0'303'1,"0"0"-121"6,0 0-57-1,-167 93-70 4,128-56-43-5,-2 1-12 2,6 6-8 2,27-40-103-1,3 5-222-2</inkml:trace>
    </iact:actionData>
  </iact:action>
  <iact:action type="add" startTime="70418">
    <iact:property name="dataType"/>
    <iact:actionData xml:id="d56">
      <inkml:trace xmlns:inkml="http://www.w3.org/2003/InkML" xml:id="stk56" contextRef="#ctx0" brushRef="#br1">8034 17340 550 0,'0'0'268'4,"0"0"-112"2,0 0-41 2,0 0-31 0,0 0-41-2,0 0-13 2,132 154-19 0,-122-132-11 0,-3-5 0-2,10-11-22 1,5-6-51 2,-17 0-114-1,8 0-201-2</inkml:trace>
    </iact:actionData>
  </iact:action>
  <iact:action type="add" startTime="70602">
    <iact:property name="dataType"/>
    <iact:actionData xml:id="d57">
      <inkml:trace xmlns:inkml="http://www.w3.org/2003/InkML" xml:id="stk57" contextRef="#ctx0" brushRef="#br1">8319 17274 497 0,'0'0'180'2,"0"0"-11"2,0 0-45 3,-195 102-64 2,151-65-28 0,6-5-22-3,7-6-7 3,10-7-3-3,7-2-8 2,8-5-62 0,6-12-90-2,0 0-184 2</inkml:trace>
    </iact:actionData>
  </iact:action>
  <iact:action type="add" startTime="70860">
    <iact:property name="dataType"/>
    <iact:actionData xml:id="d58">
      <inkml:trace xmlns:inkml="http://www.w3.org/2003/InkML" xml:id="stk58" contextRef="#ctx0" brushRef="#br1">8498 17250 507 0,'0'0'206'10,"0"0"-57"-9,0 0-20 6,0 0-81 0,0 0-15 3,0 0-14-6,123 159-16 5,-106-137-3-2,1-2-8 2,5-13-54-3,-17-7-101 2,2 0-266-1</inkml:trace>
    </iact:actionData>
  </iact:action>
  <iact:action type="add" startTime="71031">
    <iact:property name="dataType"/>
    <iact:actionData xml:id="d59">
      <inkml:trace xmlns:inkml="http://www.w3.org/2003/InkML" xml:id="stk59" contextRef="#ctx0" brushRef="#br1">8773 17268 628 0,'0'0'184'5,"0"0"-33"4,-186 94-46-4,117-50-65 4,11-5-18-1,1-2-17 0,11-7-5-2,10-9-30 2,11-8-91 0,25-13-197-1</inkml:trace>
    </iact:actionData>
  </iact:action>
  <iact:action type="add" startTime="71590">
    <iact:property name="dataType"/>
    <iact:actionData xml:id="d60">
      <inkml:trace xmlns:inkml="http://www.w3.org/2003/InkML" xml:id="stk60" contextRef="#ctx0" brushRef="#br1">7263 15667 410 0,'0'0'172'3,"0"0"-51"2,0 0-15 2,0 0-52 1,0 0-32-1,0 0 25 1,76-92 11 0,-55 72 11 0,3 0-9-2,0 8 3 1,2-1-16 1,4 9-1 0,6 4-7-1,5 0-8 0,5 0-15 2,8 0-5-1,0 0-3-2,-1 4-7 2,8 9 0 5,-2 7 0-10,8 12-1 3,-6 3 0 1,-2 2 4 1,-5-10-4 0,-8-7-2-1,2-16-3 1,-7-4-8 0,-5-17-8 1,-5-27-3-4,2-13-5 2,-10 3-9 3,-3 4-15-4,-7 16-19 1,-8 9-26 1,-5 25-77-1,0 0-281 1</inkml:trace>
    </iact:actionData>
  </iact:action>
  <iact:action type="add" startTime="72300">
    <iact:property name="dataType"/>
    <iact:actionData xml:id="d61">
      <inkml:trace xmlns:inkml="http://www.w3.org/2003/InkML" xml:id="stk61" contextRef="#ctx0" brushRef="#br1">9127 16688 599 0,'0'0'189'4,"0"0"-27"2,0 0-29 2,0 0-30 0,0 0-9-1,0 0-18-1,0 0-11 2,84 5-7 0,-32-5 1 0,0 0-17-2,8 0-14 4,0 0-12-4,1 0-8 3,-9 0-7-4,-7 0-1 3,-21 0-21 1,-13 0-63-1,-11 0-67-3,0 0-100 4,-16 0-261-1</inkml:trace>
    </iact:actionData>
  </iact:action>
  <iact:action type="add" startTime="72552">
    <iact:property name="dataType"/>
    <iact:actionData xml:id="d62">
      <inkml:trace xmlns:inkml="http://www.w3.org/2003/InkML" xml:id="stk62" contextRef="#ctx0" brushRef="#br1">9256 16915 660 0,'0'0'232'0,"0"0"-63"5,0 0-52 3,0 0-45 1,0 0-45-3,0 0-27 2,190 24-3 2,-135-37-41-4,6-26-68 2,-37 16-109 0,2-3-211 2</inkml:trace>
    </iact:actionData>
  </iact:action>
  <iact:action type="add" startTime="72780">
    <iact:property name="dataType"/>
    <iact:actionData xml:id="d63">
      <inkml:trace xmlns:inkml="http://www.w3.org/2003/InkML" xml:id="stk63" contextRef="#ctx0" brushRef="#br1">10939 15856 508 0,'0'0'112'4,"0"0"4"2,0 0 17 1,0 0-61 1,0 0 49 0,0 0-55-1,-245 30 13 2,150 43-8-2,1 25 10 1,9 24-4-2,17 9-6 2,15 2-19-1,26-6-14 1,17-9-6-2,10-7 3 2,26 2-7 1,51-7-11 5,30-16-7-12,28-21-10 5,8-33 3 3,9-36-3-5,-4 0 0 2,-10-71-4 1,-29-33-3 0,-37-34 0 0,-49-20-3-1,-23-7-4 1,-52 12-10-1,-57 14-34 2,-43 21-76-4,-25 19-44 2,86 92-50 1,10 7-374 0</inkml:trace>
    </iact:actionData>
  </iact:action>
</iact:actions>
</file>

<file path=ppt/ink/inkAction4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2T04:57:14.232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28">
    <iact:property name="dataType"/>
    <iact:actionData xml:id="d0">
      <inkml:trace xmlns:inkml="http://www.w3.org/2003/InkML" xml:id="stk0" contextRef="#ctx0" brushRef="#br0">2330 5399 298 0,'0'0'188'5,"0"0"-95"0,0 0 18 2,0 0-28 1,0 0-25-2,0 0 32 3,33 0 16-2,-30 0-14 3,-3 0 4-3,2 0 6-1,-2 0-9 3,2 0-25-2,-2 0-6-1,0 0-14 4,0 0-12-3,0 0-10 1,0 0-4-1,0 0-4-1,0 0-1 3,5 0 0-1,-5 0 4-3,0 0-5 5,0 0-1-4,0 0 1 2,0 0 3-2,0 0-6 3,0 0-5-2,0 0-3 1,0 0 0-2,0 0-2 2,0 0 0 2,0 0 1-3,-32 0-1 1,-15 0 49-4,1 0-39 4,3 0-6 0,2 0-6-1,3 2 3 0,8-2-1 1,1 0-2 7,4 0 0-12,-1 0 0 4,0 3 0 0,0-1-1 0,1 2 1 1,1-2 2 0,1 5-1-2,4-7 0 3,1 4 1-2,-2 2 0-2,4 1-2 4,3-7 0-1,3 4 0-3,-3-1-1 5,4-3 0-4,-3 3 0 2,5-3 1 0,-1 0-1-2,0 0 0 2,-2 0 0 0,-1 0-1-2,-5 0 1 2,0 0 0-1,0 0 1 2,4 0-1-4,2 0 0 4,0 0-1-2,1 0 1 3,2 0 1-6,4 0 0 4,3 0-2 0,-1 0 2 0,1 0-2 0,0 0 2-2,0 0 0 2,0 0-1 0,0 0 1-1,0 0-1 1,0 0 0 1,0 0 0-2,0 0 2 0,0 0-1 0,0 0-1 2,-3 11 1-1,-3 12-1-2,6 5 0 4,0 9 1-3,0-7-1 2,0-2 1-4,0-2-1 4,0 6 0-2,0-6 1 0,0 2-1 2,0 1 0-3,0-1 0 1,0-2 0 1,0-1 1-1,0 0-1 0,0-2 0 2,0-6-1-2,0 2 1 0,0 1 1-1,0-3 0 3,0 0-1-2,0 1 0 1,0-1 0-1,0 4 1 2,0 5-1 0,0-5 1-5,0 2-1 5,0-2 0-1,0-9 0-2,0-1 1 0,0-5 0 3,0 2 0-2,0 1-1 2,0 2 0-1,0-2 0-1,0-3 0 0,0-4 2 0,0 0-2 0,0-2 0 0,0 0 1 2,0 0-1-2,0 0 1-1,0 0-1 3,0 0 0-2,0 0 1 3,0 0 1-6,0 0-2 4,0 0 4 0,0 0-1 0,0 0 0-2,6 0 2 3,14 4 0-1,7 4-4 0,13-2 1-1,-10-2-2 0,0-4 0 1,4 0 2 0,-1 0-2-2,-2 0 1 1,1 0 0 1,-5 0 0 1,-4 0-1-3,2 0 1 3,-6 0-3-3,2 0 4 5,-2 0-2-7,-1 0 0 4,2 0 0-1,-4 0 1 3,-9 0-1-6,3 0-3 4,-4 0 3 1,1 0 3-2,4 0-3-1,-9 0-1 3,3 0 1 0,3 0 0-3,-5 0-1 2,-1 0 0-1,-2 0 2 1,0 0-1-1,0 0 0 0,0 0 0 2,0 0 0-3,0 0 0 4,0 0-1-5,0 0 0 3,3 0 0 0,1 0 1 0,5 0-1-2,11 0 0 3,8 0-1-2,3-10 2 1,1-2 0-1,2 8 0 0,-8-2-1 2,0 3 1-1,-7 1 0-4,-8-2 0 6,-3 4 0-3,-3-3 1 0,0 3 0-1,-5 0-1 4,3 0 0-4,-3 0 1 4,3 0-1-6,-2 0 0 5,5 0 0-1,-6 0 0 0,0 0 0-1,0 0 0 0,0 0-1 3,0 0-1-3,0 0 0-1,0 0 2 3,0-3-4-3,0 3 3 2,0 0-3-1,0-10 1 0,0-15-2 2,0-7 5-2,0-10-2 1,0 3 3-1,0 0-1 1,0-1 0 0,0 1 1-2,0 2-1 2,0 9 0 0,0 6 0-1,0 2 0-1,0-2 0 1,0 0 0 2,0-7 0-1,0 3 0-2,0 2 0 3,-6-2 0-1,6 3 0-1,0 1 0-1,0 3 0 2,0 1 0 0,-1 10 0-1,1 6 0 0,0-1 0 1,0-4 0 0,0-10-1 0,0-5 1-1,-3-8 2 1,0-4-2-1,3 8-1 1,0 4 1-2,0 8 0 3,0 9 0-2,0 5 0 1,0 0 0-2,0 2-5 1,0 41-41 3,7 7-101-2,19 7-92-2,-16-39-29 0,-7-3-734 4</inkml:trace>
    </iact:actionData>
  </iact:action>
  <iact:action type="add" startTime="5837">
    <iact:property name="dataType"/>
    <iact:actionData xml:id="d1">
      <inkml:trace xmlns:inkml="http://www.w3.org/2003/InkML" xml:id="stk1" contextRef="#ctx0" brushRef="#br0">7584 5056 354 0,'0'0'199'5,"0"0"-47"0,0 0 19 3,0 0-56 0,0 0-33-2,0 0-9 2,0 0-13 0,16-7 7 0,-16 7 20-2,0 0-7 2,0 0-14 0,2 0-6 0,-2 0-3-2,0 0-8 3,0 0-8-1,0 0-12 0,0 0-10 1,0 0-3-4,-21 0 25 3,-12 0-19 0,6 0-8-2,-4 0 5 2,2 0-6 0,5-2 3 0,3 2-1-1,-8-3-2 0,5 3 0 2,-4 0 3-2,-1 0-5-2,-1 0 2 15,1 0-9-17,-2 0 2 6,-5 0 1-8,6 0-4 7,2 0 0-1,0 0 2 2,-1 0 0-2,3 0-2 2,2 0 2 0,-5 0 2-4,1 0-3 2,1 0-1-1,-2 0-1 1,-5 0-1 0,0 0 0 1,0 0 0-1,-5 0 0 2,9 0-1-2,-8 0 3 0,2 0-3 1,-5 0 0 0,-2 0 0 0,-7 0 0-3,4 0 0 4,4 0 0-1,-6 0 0 0,5 8 0-3,-5 1 0 5,7-1 0-3,2-3 0 2,-2 1 0-3,5 0 0 2,7 1 0-1,-6-6 0 3,5 2 0-7,0 1 0 6,-1-2 0-1,2-2 0 0,-1 3 0-1,5-1 0-2,-4 1 0 6,3 4 0-4,1-5 0-2,2 3 0 2,0 1 0 2,6 0 0-2,1-1 0 0,4 1 0 1,0-6 0 1,11 2 0-2,1-2 0-2,0 0 0 4,0 0 0 0,-3 0 0-3,3 0-4 0,0 0-3 2,0 0 3 1,0 0-2-1,0 0 5-1,0 0-1 0,0 0 1 2,0 5 1-2,0-5 0 0,0 0 0 1,-3 10 1 1,-4 7-1 0,1 8 0-4,-1 4 2 4,1-9-2-2,-1-3 0 0,4 1 0-1,-1-1 0 4,-2 0 0-5,1 3 1 4,2 0-1-3,-4 4 1 3,1 6-1-2,-1 8 0 2,3 6 2-3,-5 5-1 0,3 4-1 2,2-3 0 2,-6-2 0-6,0-4 1 5,5 0-1-1,-3-5 0-1,3 0 0-1,2 1 0 2,1 2 1-1,-4 0 0 4,1 3-1-7,2 0 2 4,-1-1-2 0,1 0 1 1,2 0 0-3,-4-2 2 2,5 6-3 1,-2-2 0-2,-6 4 1-2,4 1 0 3,-5-4-1 1,5 1 5-1,1 3-5-3,-1-4 0 3,1 4 0 0,3-1 0 1,0-1 0-3,0-5 0 1,0 1 0 1,0-5 0 1,0 1 0-5,0-1 0 4,0-6 0 1,0-7 0-1,0-4 0-3,0-6 0 3,0 0 0 2,0-6 0-4,0-4 0 0,0-3 0 3,0-4 0-1,0 0 0 0,0 0 0-2,10 0 0 3,6 0 0-2,8 0 0 2,4 3 0-4,-3 0 0 3,2 0 0 1,1-3 0 0,11 0 0-4,7 0 0 3,6 0 0-1,17 0 0 2,3 0 0-4,14-6 0 3,5-1 0 1,2-3 0-1,-2 2 0-1,-1 2 0 0,-8 3 0 1,0-2 0-1,-8 0 0 0,-1-2 0 1,0 2 0-2,-8 0 0 3,-8-2 0-3,2 6 0 3,-5-6 0-1,-1 1 0 0,1 1 0-2,-8-1 0 1,-2 0 0 2,-6 4 0-2,-2-1 0 0,0 1 0 0,-8-1 0 2,5-1 0-2,-5 1 0 0,-2 1 0 0,-3-3 0 1,-9 2 0 1,-1-1 0-5,-4 1-3 5,-2 3 1-1,-4 0 0-1,-3 0 2 0,0 0-2 1,2 0 2-1,-2 0-1 2,0 0 0-4,3-1 0 3,-3 1-1 1,13-6 0 0,0 0-2-3,1 1-10 0,2-1 13 5,-6 6 1-5,5-6 0-1,-2 6 0 5,1-3 0-3,-5 3-1 1,-6 0-1-3,0 0 0 4,-3 0 0-1,0 0 1-1,0 0 0-1,0 0 0 3,0 0-2-2,0 0-2 2,0 0-3-3,0 0 5 2,0 0 1 0,0 0-1 0,0 0 2-1,0 0-2 1,0 0-2 0,0-11-5-1,0-14-8 0,0-14-6 0,0-15 22 2,0-4 2-1,0-4-2-2,0 2 2 2,0-5-1-1,0 10 0 0,0-1 1 2,0 1-1-1,0 8 0-1,0-4-2 1,0 3 2-1,0 0 0-1,-6-9-1 2,2 3 1-2,1-8 0 4,1 0 1-4,-2 0-3 4,4 1 3-5,0 4 0 2,0 7 0 1,0 7 0-1,0 6 0 2,0 4-1-3,0 4 1 2,0 2 0 0,0-3 0-1,0 3-1 0,0-4 3 3,0 0-3-4,0 4 1 3,0-3 0-4,0 8 0 3,4-3 0 1,1 3-1 0,2-3 1-5,-1-4-1 4,-2 4 2 2,-4 1-2-3,3 3 2-2,0 2-1 4,-3 4 0-3,0 1 0 1,0 4-1 1,0 4 1 0,0 3-1-1,0 1 1 2,0-2-1-4,0 2 1 4,0 2 0-1,0-9-1-1,0-13-1 0,0-7 2 2,0-6 1-1,0 3-1-2,0 7 0 3,0 1 0-2,0 6-1 1,0 1 1-4,0 5 0 6,0 7 1-4,0 5-1 2,0 0 1 0,0 0 0-2,0 0 1 3,0 0-2-1,0 0-2-1,0 0-1 0,0 0 0 1,0 0-1-1,0 0-3 2,0 0-2-4,0 0-1 4,0 0-4-2,0 0-18 2,-16 0-37-2,-7 0-18-1,2 11-93 4,11 0-44-3,0 6-266-2</inkml:trace>
    </iact:actionData>
  </iact:action>
  <iact:action type="add" startTime="8536">
    <iact:property name="dataType"/>
    <iact:actionData xml:id="d2">
      <inkml:trace xmlns:inkml="http://www.w3.org/2003/InkML" xml:id="stk2" contextRef="#ctx0" brushRef="#br0">7906 5273 562 0,'0'0'199'6,"0"0"-37"0,0 0-66 1,0 0-34 1,0 0-8-2,0 0 0 2,0 0-1 1,0 4-19-2,3-25-22-1,14-19 14 2,2-11-14 0,4-8 2 0,-1-11-2-2,-3-9-8 2,1-9 0 0,1 1-4-2,-1 6 0 2,0 14 1 6,-7 13 0-10,-5 17-1 1,0 7 1 3,-5 7-1 1,-3 12 0-1,2 5 0-2,-2 6 0 1,0 0 3 0,0 0 27 4,0 21 17-6,0 20-14 3,0 9-25-1,0 1 2 2,0-6-3-2,0-11-1-1,0-6 0 1,0-6-5 2,0-7-1-3,0-3 0 2,16-10 0-1,11-2-9 2,9 0 3-3,1 0 1 2,-3-29-4-1,-2-1 0 3,-10-1 5-5,-6 6 2 4,-9 5 0 0,-1 10-1 0,-6 5 3-3,0 5 1-2,0 0 1 4,0 0 1 1,0 22 13-2,0 18-10 1,0 12-5 0,0-11 2 0,0-1-3-2,0-15-1 1,0 0-7 2,0-8-18-3,0-2-46 4,0-10-55-5,0-5-21 3,0 0-110 0,0 0-100-1</inkml:trace>
    </iact:actionData>
  </iact:action>
  <iact:action type="add" startTime="9250">
    <iact:property name="dataType"/>
    <iact:actionData xml:id="d3">
      <inkml:trace xmlns:inkml="http://www.w3.org/2003/InkML" xml:id="stk3" contextRef="#ctx0" brushRef="#br0">8602 4715 588 0,'0'0'223'2,"0"0"-34"5,0 0-67 1,0 0-38 0,0 0 5-2,0 0 2 2,0 0-50 0,99-22-18 0,-71 20 0-2,1-2-5 3,-1-2-11-2,-2 4-7 2,-4-1 0-2,-11 1-14-1,-3-2-57 2,-8 4-63 0,0 0-24 0,0 0-236-2,-10 0-263 2</inkml:trace>
    </iact:actionData>
  </iact:action>
  <iact:action type="add" startTime="9526">
    <iact:property name="dataType"/>
    <iact:actionData xml:id="d4">
      <inkml:trace xmlns:inkml="http://www.w3.org/2003/InkML" xml:id="stk4" contextRef="#ctx0" brushRef="#br0">8602 4715 583 0,'-4'149'190'2,"4"-149"11"0,0 0-86 4,11 0-27 4,5 0-45-3,3 0-3 0,3 0-14 0,1 0-23 2,2 0-1-3,4 0-2 1,-3 0-19 3,1 0-21-3,-4 0-54 0,-17 0-70 2,-6 0-226-4</inkml:trace>
    </iact:actionData>
  </iact:action>
  <iact:action type="add" startTime="9851">
    <iact:property name="dataType"/>
    <iact:actionData xml:id="d5">
      <inkml:trace xmlns:inkml="http://www.w3.org/2003/InkML" xml:id="stk5" contextRef="#ctx0" brushRef="#br0">9154 4462 406 0,'0'0'155'4,"0"0"-24"0,0 0-7 4,0 0-29 0,0 0-7 0,0 0-33-2,10 62-25 2,-10-11 25 0,-4 8-5-1,-6 3-14 2,0 0-2-1,4 0 1-1,-4-6-6 0,8-15-7 2,-1-7 3-1,3-15-4 0,0-4-3-1,0-8-2-2,0 3 7 3,0-1-2-1,18 2-1 2,9-3-7-3,12-6-2 6,5-2-11-6,-1 0-4-1,2 0-5 2,-4 0-5 3,-2-16-29 13,-8-8-43-23,-13-3-68 0,-18 13-124 8,0-2-287 1</inkml:trace>
    </iact:actionData>
  </iact:action>
  <iact:action type="add" startTime="10178">
    <iact:property name="dataType"/>
    <iact:actionData xml:id="d6">
      <inkml:trace xmlns:inkml="http://www.w3.org/2003/InkML" xml:id="stk6" contextRef="#ctx0" brushRef="#br0">9369 4617 682 0,'0'0'122'5,"0"0"71"1,0 0-92 2,-215-29-50 0,144 29-44 0,-6 9-7-1,-2 8-53 0,54-6-151 2,9 0-478-2</inkml:trace>
    </iact:actionData>
  </iact:action>
  <iact:action type="add" startTime="12114">
    <iact:property name="dataType"/>
    <iact:actionData xml:id="d7">
      <inkml:trace xmlns:inkml="http://www.w3.org/2003/InkML" xml:id="stk7" contextRef="#ctx0" brushRef="#br0">7413 9488 217 0,'0'0'121'4,"0"0"-8"4,0 0-25-1,0 0 8-2,0 0 53 4,0 0-67-1,0 0 4-2,-37 35-38 4,-8-23-20-4,-10 2 7 2,-15-1-14-2,2 5-13 2,6-7-3 0,5 1-4 0,16-7 0-2,12 1-1 2,18-6 0 1,8 0 0-2,3 0 0-1,0 0 15 2,10 0 2 0,28 0 3 0,14-6 4-2,3 2 18 2,7 3 4 0,-5 1-7 0,-11 0-6-2,-11 0 7 8,-17 0-23-7,-7 0 7-3,-9 0-5 2,-2 0-11 2,0 0-8-1,0 0-10 1,0 0-19-2,-21 0-5 3,-15 0 28-1,3-9-77 0,-4 2-35-3,23 7-93 5,1 0-599-4</inkml:trace>
    </iact:actionData>
  </iact:action>
  <iact:action type="add" startTime="13193">
    <iact:property name="dataType"/>
    <iact:actionData xml:id="d8">
      <inkml:trace xmlns:inkml="http://www.w3.org/2003/InkML" xml:id="stk8" contextRef="#ctx0" brushRef="#br0">10621 10591 633 0,'0'0'142'4,"0"0"-37"3,0 0-48 0,0 0-38 1,0 0-2 0,0 0 9 0,0 0-22-2,-122-72 16 2,76 66 11 0,1 6-2 0,6 0-6-1,10 0-6 0,14 0-5 2,8 0 3-2,7 0-8-1,0 0-1 2,0-4 20 0,0-3 4 0,34-4-18-2,19-4-7 2,2 7 17 0,5 2 33 0,-7 6 0 4,-5 0-15-8,-12 0 5 4,-7 0-23 0,-8 0-14-2,-14 0-1 1,-4 0 1 1,-3 0-4-1,0 0-4 0,0 0-1 0,0 0-15 1,0 0-28 0,-3 0-42-2,-22 0-9 2,-7 0-32 0,21 0-125 0,-2 0-447-2</inkml:trace>
    </iact:actionData>
  </iact:action>
  <iact:action type="add" startTime="14252">
    <iact:property name="dataType"/>
    <iact:actionData xml:id="d9">
      <inkml:trace xmlns:inkml="http://www.w3.org/2003/InkML" xml:id="stk9" contextRef="#ctx0" brushRef="#br0">16171 10524 705 0,'0'0'188'5,"0"0"-104"1,0 0-45 0,0 0-14 2,0 0-9 0,-163 15-10-2,110-11-4 2,1 2-1 0,12 1-1 1,5-6 1-3,15 6 0 1,15-7-1 2,5 0 3-1,0 0 1-3,0 0 48 4,12 0-3-1,36 0-13 0,13 0 1-2,14-7 19 2,2-3-9 14,-8 4-2-19,-9 1-2-3,-17 5-5 8,-15 0-8 1,-11 0-7 2,-11 0-3-9,-6 0-5 5,0 0-14 1,0 0-1-1,0 0-13 2,0 0-4-3,-19 0 9 2,-8 0 8-1,3 0 0-1,10 0 0 3,4 0-1-1,4 0 1-3,6 0-3 1,0 0-11 2,0 0-7 0,0 0-22 1,43 0-34-3,31 0-86 3,-24 0-4-3,5 0-193 5</inkml:trace>
    </iact:actionData>
  </iact:action>
  <iact:action type="add" startTime="14995">
    <iact:property name="dataType"/>
    <iact:actionData xml:id="d10">
      <inkml:trace xmlns:inkml="http://www.w3.org/2003/InkML" xml:id="stk10" contextRef="#ctx0" brushRef="#br0">19518 10275 28 0,'0'0'28'4,"0"0"-25"4,0 0 8-3,0 0-8 2,0 0 20 1,0 0 21 0,0 0 11-2,-20 82 24 2,20-72-13 0,0 4 23 0,0-2 12-1,0 1-16 0,0 4-27 2,0-5-27-2,0-7 27-1,4 0-20 2,-4-5 18 0,3 0 6 0,-3 0-21-2,0 0-26 2,0 0-7 0,-3 10 7 0,-33 0 13-2,-9 7 7 2,-8-3-15 0,-4 3-2 0,1 0-5-2,-2 0-3 2,5-3-8 5,10-2 3-8,14-7 2 1,10 0-2 1,3-5-3 1,12 0 0-1,1 0 0 0,3 0 1 1,0 0 1 0,0 0 27 0,10 0 21-1,33-5-20 1,15-17-18 0,6-2 1 0,-1 5 0-2,-7 5 10 1,-5 2-9 1,-21 4-7 1,-9 5 1-4,-13 1 11 2,-8 2-1 1,0 0-11 2,0 0-3-4,0 0-6 1,0-4-10 2,-16 2 2-1,-8-1 8-3,-8 0 0 4,7 3 1-2,2 0 1 1,7 0-2-3,6 0 7 4,7 0-6-2,3 0 2 2,0 0-2-4,0 0 4 4,0 0-3-2,0 0 1 2,0 0 1-3,12 0 3 1,5 0-7 1,-3 6-3 2,-5-4-18-3,-9-2-3 0,0 4-55 1,0-2-31 0,-36 4-63-3,13-6-137 3,-11 3-416 0</inkml:trace>
    </iact:actionData>
  </iact:action>
  <iact:action type="add" startTime="19786">
    <iact:property name="dataType"/>
    <iact:actionData xml:id="d11">
      <inkml:trace xmlns:inkml="http://www.w3.org/2003/InkML" xml:id="stk11" contextRef="#ctx0" brushRef="#br0">20024 10586 287 0,'0'0'110'5,"0"0"-1"-1,0 0 10 4,0 0 1 0,0 0-17 0,0 0 2-2,0 0 0 2,0 0 4 0,-3 8-20 0,3-8-1-2,0 0-9 2,35 0-14 1,30 0-32-1,22 0 6-3,26 0-14 5,21 0-8-3,18 0-10 14,15 0-4-19,-12 0-1 0,-15 0-1 6,-27 0 5 1,-26 4 6-6,-23 3 5 6,-23-1-4 0,-17-3-1 0,-16 1-9-6,-8-4-3 4,0 0-1 0,-32 0-11 2,-60 0 5-2,-45 0 7 0,-37-20 3 1,-9-5-1-1,14-12 0-1,15 0-1 3,28 6 0-2,29 3-1 2,33 13 0-4,23 8 1 4,21 7-1-1,20-4 0 0,0 4 3-3,0 0 0 4,48 0 0 0,42 9 5-2,37 13-8 0,10-5 0 0,-8 3 0 3,-22 0 3-3,-27-1-1 0,-27 1 2-1,-24-5-1 4,-22-7 4-5,-7-6-1 1,0-2-6 2,-20 0-4 2,-41 0 4-2,-27 0 1-2,-8 0 1 1,3 0-2 2,17 0 1 0,9 0 2-5,22 7 0 5,13 1-1-1,12-6-1-1,15 1-1 0,5-3 0-1,0 0-1 2,0 2-19 1,38 10-31-3,8-1-82 3,4 0-19-1,-31-8-90 0,-14 3-302-4</inkml:trace>
    </iact:actionData>
  </iact:action>
  <iact:action type="add" startTime="20880">
    <iact:property name="dataType"/>
    <iact:actionData xml:id="d12">
      <inkml:trace xmlns:inkml="http://www.w3.org/2003/InkML" xml:id="stk12" contextRef="#ctx0" brushRef="#br0">18357 10957 528 0,'0'0'320'5,"0"0"-172"3,0 0 16-2,0 0-49 1,0 0-27 0,0 0-5 1,0 0-9 0,121-40-12-2,-61-2-9 2,23-15-4 0,7-15-6 0,19-24-6-2,14-15-3 3,7-18-4-2,9-9-2 2,-2-9-3 2,-1-4 0-9,-3-5-6 7,-5 3-7 0,-1-2-2-2,8 8 2-1,6 5-2 2,2 9 1 1,-5 9-4-3,-6 19 4 2,-10 6 1 0,-15 11-2 0,-3 13-2-3,-14 1-2 3,-14 9 1 0,-8 7-5 1,-12 6-1-3,-15 13 2 1,-5 8-3 1,-17 14 0 1,-7 7 0-5,-2 6 0 4,-10 4 0 0,3 0 0 0,0 0 0-2,-3 0 0 2,0 0 0 0,0 0 0 1,0 0 0-3,0 0 0 1,0 0 0 1,0 0 0 0,0 0 0-2,-14 0 0 3,-29 0 0-1,-19 20 0 0,-20 0 0-1,-4 2 0 1,-12 1 0-1,1-7 0 2,10 4 0-3,9-5 0 2,11-8 0 0,21 3 0-1,16-8 0 0,16-2 0 0,12 0 0 0,2 0 0 2,0 0-3-3,0 0 0 1,27 0-3 2,34 0 5 0,27-17 0-4,20-5 2 4,6 2-1-1,-1-2 0 0,-1-4 0-3,-16 2-3 5,-23 4 3-4,-16 3 1 4,-19 10 0-7,-21 6 0 8,-2-3 0-4,-14 4 1 0,-1 0-1-2,0 0-1 4,0 0 0-1,0 20 1 1,-25 37-1-3,-8 12 0 1,-6 2 0 2,6-9 1-1,5-17 0-2,5-9-1 1,10-14-2 1,6-9 2 1,7-9-13-4,-6-4-23 4,6 0-21-2,0 0-27 2,0 0-41-5,0 0-33 5,0-4-55-2,0-5-61 2,0-6-338-3</inkml:trace>
    </iact:actionData>
  </iact:action>
  <iact:action type="add" startTime="23198">
    <iact:property name="dataType"/>
    <iact:actionData xml:id="d13">
      <inkml:trace xmlns:inkml="http://www.w3.org/2003/InkML" xml:id="stk13" contextRef="#ctx0" brushRef="#br0">9080 4067 496 0,'0'0'210'5,"0"0"-141"2,0 0 36-1,0 0-44 2,0 0-21-1,0 0-12 2,192-49-7-4,-149 29-7 3,3-5 0 0,5 6 9 0,1 1 2-2,5 6 15 2,-2 11 13 0,6 1-12 0,-2 0-5-2,1 0-5 2,-4 13-11 0,-1 5 9 0,0-1-11 1,1-3-2-3,-7-6-4 2,3-6-6 0,7 1-3-2,8-3 0 3,4 0 0 0,2 0-1-1,3 0 0-2,-5 0 0 1,2 0-1 1,-2-3 1 0,-1-14-2-3,-7 4 0 3,-6 4 1 1,-4 4 0-1,-9 5 1-2,-1 0-1 2,2 0 0-1,-5 3 0 2,7 11 0-4,3-1-1 4,-3 1 1-2,3-2-1 2,1-4 0-4,-5-1 0 5,0-5 0-3,2 1 0 2,-2-3 0-5,-2 0 0 4,-1 0 0 0,5 0 0 1,-4 0 0-4,1 0 0 4,0 2 1 0,1 4-1-2,5 1 0-2,2-3 1 4,4 2-1-2,-3-3 0 2,-2 1-1-4,-2 4-1 3,4-1 0 0,-3 5 2 1,10-7 0-2,0-2-1 2,4-3-2-3,-1 0-4 3,-1-3 0-4,-2-14 1 5,-4 2-1-3,2 8-1 1,2 1 2-2,-4 3 4 2,1 3 2 0,1 0 2 0,-2 0-2-1,-1 0 1-2,1 0-1 4,-4-6 1-2,2-2-1-1,5-3 0 2,-4 5-1 1,1 1 1-2,-1 5 0 0,-3 0 1 2,3 0-1-2,1 0 1 2,-1-6-1-4,-5-2 0 3,5-7 0 0,2 2-3 0,-1-1-4-3,0-1 3 4,-4 7 1 0,4 3 3-3,-4 1 0 1,4 4 0 1,-2 0 0 1,1-2-3-2,0-4-1-2,-12 1-5 4,9-7-9-2,-6 5 6 2,6-1 10-3,2 8 2 2,-2 0 1 0,-3 0 0 0,2 0 1-1,0 0 5-1,-1 13-6 1,10 4 1 2,-9-2-2-4,4 4 6 5,-2-2-2-2,-3-9-2 0,-5-3-2-2,5-2-5 1,-3-3-2 2,4 0 7-1,-1 0 0-3,2-3 0 4,4-14 0-1,-1 4-2 0,-2-6 2-3,2 12 2 5,0 1 4-4,0 6-4 2,8 0 1-2,-5 0-1 2,2 6 1 0,-1 8-1 0,-7 0-1-2,1-3 2 3,-3-2-3-2,-2-3-1 1,2-4-2-1,-1 1-14 0,11-3 15 2,4 0 2-1,6 0 2-3,9 0-2 3,1 0-1 1,6 0-11-1,3-14 12-3,2-17-1 4,0-6 1-2,1-14-10 2,-16-1 0-3,-5 9-12 2,-9 16-2 0,-10 20 22 0,4 7-4-2,-9 32-43 2,1 30-108 0,-45-23-97 0,-1-6-466-3</inkml:trace>
    </iact:actionData>
  </iact:action>
  <iact:action type="add" startTime="28090">
    <iact:property name="dataType"/>
    <iact:actionData xml:id="d14">
      <inkml:trace xmlns:inkml="http://www.w3.org/2003/InkML" xml:id="stk14" contextRef="#ctx0" brushRef="#br0">8237 10474 75 0,'0'0'123'1,"0"0"-84"5,0 0 31 2,0 0 5 0,0 0 34 0,0 0 42-2,0 0 20 2,0 0-24 1,0 30-36-3,0-4-22 2,0 1-64-1,0 4 10 1,0 3-11-1,0-2-2 1,0 3-8 0,0 0 3 0,-3-5-9-2,-4-1-1 1,2-12-1 2,2-6-3-2,0-5-2-1,3-6 2 2,0 0-1 0,0 0 2 0,0 0 0 0,0 0-4-2,15 0 0 2,4 0 2 0,2 0 0-2,4 0 1 2,3 0 4 0,-1 0 1 0,9 0 0-1,-2 0 0 1,2 0-3-1,-6-4 1 5,4 4 3-6,2 0 6-1,-1 0 1 6,1 0-5-4,-3 0-4-1,-1 0 4 1,3 0-1 0,6 0-5 1,-4 0 5-2,2 0 6 1,-1-2-4 3,1 2 3-2,-2 0-6-3,0 0 4 6,1 0-1-6,-2 0-2 6,2 0 0-7,4 0 2 3,-2 0-2 1,4 0-5 0,-1 0 3 0,1-3-4-2,4-4 1 2,1 4-2 0,2-4 2 0,-8 1-3-2,4-3 0 4,-5 4 0-4,-2 0 4 0,1-1 0 2,-6-3-3 0,5 2 2 1,1-1 0-4,-2-1 1 4,-6 1-4-1,4 8 3 2,-7-7 2-5,3 1 1 2,8 4 1 0,2-3 0 1,10 1 0-2,5 2-5 2,5-4-1 1,-3 3-1-2,1 1 1 1,-2-1 0-2,-8-1-1 4,0-1-1-4,-12 2 0 0,-3 1 1 3,0-1 0-1,-1 3-2 0,3 0 1-3,-5 0-1 5,9 0 3-4,-1 0-2 3,-1 0-1-4,-4 0-1 3,-4 0 1 0,-9 0 2 0,2 0-2-1,-3 0 0 0,-2 0 0 2,3 0 0-2,-2 0 0-1,2 0 0 1,-6 0 0 2,-1 0 0-2,0 0 0 0,-4 0 1 1,1 0 0-1,6 0-1 3,5 3 0-4,2-1-1 4,3 1 1-5,-4-1 0 4,0 5 0-5,-7-4-1 4,-2-1 1 0,-4 1 0 3,-6-1 0-7,-2-2 0 3,-1 0 0 4,-3 0-1-4,0 0-1-3,3 0-2 4,-2 0-1 1,8-7-1-1,-9-13 4-3,3 0 2 3,-3 9-2 0,0-2 1 0,0 3-1-1,0 0-10 1,0-2-23 1,0-5-47 0,12-5-14-3,9 1-8 1,7 12-80 1,-12 9-28 0,-2 0-283 0</inkml:trace>
    </iact:actionData>
  </iact:action>
  <iact:action type="add" startTime="29589">
    <iact:property name="dataType"/>
    <iact:actionData xml:id="d15">
      <inkml:trace xmlns:inkml="http://www.w3.org/2003/InkML" xml:id="stk15" contextRef="#ctx0" brushRef="#br0">13104 10243 216 0,'0'0'184'4,"0"0"-25"1,0 0 1 3,0 0-38-1,0 0-37-1,0 0-6 2,0 0 0 0,26 96-39 0,-23-72-4-2,-3-1 0 2,0 2-5 0,0 4-22 0,0-4 18-2,0 3-23 2,0-2 24 0,0-2-15 0,0 6 2-2,0 0 0 2,0-2 2 1,0-4-9-2,0 0-1-1,3-10 0 2,-3-8 3 0,0-3-3 0,4-3 11 0,-4 0-3-2,3 0-1 2,-3 0-1 1,3 4 1-4,-1 2 2 3,6 1-13 0,0 1 0 0,0-6 6-2,-3 1-6 2,8 1 2 0,1-3-4-1,6 3 2 0,1-4-3 1,5 0 8 1,0 0-1-2,2 0 2 2,3 0-4-4,0 0-4 3,4 0 8 4,-1 0 0-9,-2 0-1 6,7 0-3-2,-1 0-2 2,-2 0 8-4,2 0-2 5,1 0 3-4,2 0-3 4,2 0 2-5,1 0-5 3,-4 0 7-1,4 0-2 2,1 0-6-1,-3 0 3-2,1-4-1 2,1 3 2-1,-1 1-2 0,1 0 3 0,2 0 1 2,1 0 0 0,-4 0-5-3,-1 0-1 1,2 0-4 1,-4 0 4 0,5 0-2-3,6 0-2 5,-2 0 1-4,2 0 1 3,-6 0-2-5,4 0 0 6,-6 0-1-3,4 0 1 1,-4-4-1 0,-1 4 1-2,0 0 1 4,0 0 2-2,-1 0-1-2,-3 0-2 0,-2 0-1 2,2 0 2 1,-1 0-1-3,3 0 2 3,0 0-2-3,4 0 0 3,-4 0 1-3,2 0-2 2,-4 0 1 0,2-3-1 0,1-7 0-3,7 7 0 4,-6-3 0-2,0 0 1 2,-1 4 0-3,-8-5-1 2,2 1 1 1,-2 1-1-3,-1 0 0 2,0 1 0-2,-3-1 1 2,-2 5 0 0,5 0-1-3,-1 0 1 4,-1 0-1-1,1 0 1 1,-1 0-1-2,-4 0 0 1,-1 0 0-2,1 0 0 3,3 0 0-5,-5 0 0 6,5 0 0-3,-8 0 1 0,3 0-1 3,0 0 0-5,-1 0 0 5,0 0 0-4,-1 0 0 2,-1 0 0-1,0 0 0 0,-4 0 0 1,5 0-1-1,-3 0 1 0,0 0 0 1,-2 0 0 0,-1 0 0 0,-6 0-3 1,0 0 3-5,-5 0 1 4,3 0-1-2,-3 0 0 3,2 0-1-2,0 0 1 1,-5 0 0 1,5 0-1-2,-3 2 0 2,0-2-1-3,4 0 2-1,-4 0-3 3,3 0 2 1,2 0-3 0,-2-2 4-4,2-14-3 4,-2-3 0-2,-5-5 1 2,1-6-1-2,1-4-2 1,-4 0-3-1,0 3-2 0,0 11-16-1,0 9-14 1,0 11-23 1,0 0-17 0,0 0-34 0,-12 0-76-2,2 9-93 4,7 16-533-4</inkml:trace>
    </iact:actionData>
  </iact:action>
  <iact:action type="add" startTime="32976">
    <iact:property name="dataType"/>
    <iact:actionData xml:id="d16">
      <inkml:trace xmlns:inkml="http://www.w3.org/2003/InkML" xml:id="stk16" contextRef="#ctx0" brushRef="#br0">23054 8608 59 0,'0'0'517'6,"0"0"-375"1,0 0 13 1,0 0-65-2,0 0-13 2,0 0-6 0,0 0-8 0,39 13-13-2,-35 0-3 2,5 8 18 0,-6-2-23 0,1 5 2-2,1-2-7 2,0 3-5 0,1 0-7 0,-2 2-8-1,-1-6 5 0,0 2-12 2,-1-5-1-2,4-5-1-1,-6-2 0 2,2-3-3 0,1-1 0 0,-3 1 2-2,2-3-2 2,1-1-4 0,1-4 2 0,0 0 0-2,-2 0 0 1,1 0 8 2,-3 0-9-1,7 0-2-2,-3 0-2 2,8 0 2-1,4 0 0 2,-2 0 0-2,10-17 0 0,-1-9-2 2,4-13 0-2,7-10-1-2,-1 1 2 4,-6 8 1 6,0 8-2-13,-11 12 1 5,-3 10-3 0,-5 3-10 1,-2 7-10 2,4-3-12-5,6 3-13 1,-1 0-35 3,5 0-61 1,-14 10-22-6,-3 3-156 4</inkml:trace>
    </iact:actionData>
  </iact:action>
  <iact:action type="add" startTime="33579">
    <iact:property name="dataType"/>
    <iact:actionData xml:id="d17">
      <inkml:trace xmlns:inkml="http://www.w3.org/2003/InkML" xml:id="stk17" contextRef="#ctx0" brushRef="#br0">23576 8773 640 0,'0'0'170'5,"0"0"28"1,0 0-97 1,0 0-31-1,0 0-10 2,184-28-10-1,-145 23-13 3,-9 0-13-5,1 1-11 3,-11 1-5 0,-7 3-8 0,-10 0-2-2,-3 0-47 2,0 0-56 0,0 0-37 0,-16 0-184-1,-4 8-292 0</inkml:trace>
    </iact:actionData>
  </iact:action>
  <iact:action type="add" startTime="33801">
    <iact:property name="dataType"/>
    <iact:actionData xml:id="d18">
      <inkml:trace xmlns:inkml="http://www.w3.org/2003/InkML" xml:id="stk18" contextRef="#ctx0" brushRef="#br0">23639 8874 282 0,'0'0'400'1,"0"0"-260"4,0 0 8 1,0 0-50 2,0 0-29 0,0 0 0 0,164 4-17 0,-128-4-28-1,-5 0-15 3,2 3-9-3,1-3-7-1,-3 0-40 1,-2 0-49 1,-21 0-67 0,-8 0-172-3</inkml:trace>
    </iact:actionData>
  </iact:action>
  <iact:action type="add" startTime="34118">
    <iact:property name="dataType"/>
    <iact:actionData xml:id="d19">
      <inkml:trace xmlns:inkml="http://www.w3.org/2003/InkML" xml:id="stk19" contextRef="#ctx0" brushRef="#br0">24451 8220 206 0,'0'0'412'6,"0"0"-288"-1,0 0 54 3,0 0-69-1,0 0-65 0,0 0 12 2,10 194 0-2,-16-141-3-1,-4-2-3 2,3 3 19-1,4-9-20 2,2 8 7-3,1-3-23 2,0-5 5-1,0-6-7 3,0-9-8-5,0-10-14 3,17-6 4 0,11-4 0 0,-1-7-10-2,12-1-3 2,-1-2-2 0,-6 0-10 0,-3 0-25-1,-2-11-17 0,-6-20-36 6,-1-9-91-8,-17 23-42 1,-2 0-206 0</inkml:trace>
    </iact:actionData>
  </iact:action>
  <iact:action type="add" startTime="34404">
    <iact:property name="dataType"/>
    <iact:actionData xml:id="d20">
      <inkml:trace xmlns:inkml="http://www.w3.org/2003/InkML" xml:id="stk20" contextRef="#ctx0" brushRef="#br0">24732 8540 578 0,'0'0'186'6,"0"0"17"-3,0 0-46 5,-206-11-83-1,135 22-24 2,2 1-32-2,4-1-18 0,5-2-1 1,12-8-35 0,15 6-97-2,33-7-132 2,0 2-238 0</inkml:trace>
    </iact:actionData>
  </iact:action>
  <iact:action type="add" startTime="34966">
    <iact:property name="dataType"/>
    <iact:actionData xml:id="d21">
      <inkml:trace xmlns:inkml="http://www.w3.org/2003/InkML" xml:id="stk21" contextRef="#ctx0" brushRef="#br0">22986 9633 519 0,'0'0'142'3,"0"0"57"7,0 0-50-6,0 0-36 4,0 0-7 0,0 0 0 0,123 43-39-2,-99-13 0 2,0 7-29 0,5-1 4 0,-2 3-23-1,-2-2-2 0,1-8-15 1,-3-3-2 0,-4-11-6-2,-3-8-15 1,9-7-24 2,-1 0-47-1,-1-27-77-2,-15 6-53 2,-4-5-163 0</inkml:trace>
    </iact:actionData>
  </iact:action>
  <iact:action type="add" startTime="35198">
    <iact:property name="dataType"/>
    <iact:actionData xml:id="d22">
      <inkml:trace xmlns:inkml="http://www.w3.org/2003/InkML" xml:id="stk22" contextRef="#ctx0" brushRef="#br0">23371 9678 458 0,'0'0'237'4,"0"0"-8"4,0 0-70 0,-178 95-69-2,134-64-19 3,4 0-29-1,8-5-22 0,4-3-13-2,8-7-7 2,16-6-10-1,4-6-37 1,0-4-38-2,24 0-37 2,4 0-142 0,4-4-101-1</inkml:trace>
    </iact:actionData>
  </iact:action>
  <iact:action type="add" startTime="35499">
    <iact:property name="dataType"/>
    <iact:actionData xml:id="d23">
      <inkml:trace xmlns:inkml="http://www.w3.org/2003/InkML" xml:id="stk23" contextRef="#ctx0" brushRef="#br0">23815 9603 628 0,'0'0'227'4,"0"0"-53"2,0 0-57 2,0 0-57-2,0 0 3 2,0 0-46 0,169-6-10-1,-157 6-7 0,-11 0-16 1,-1 0-41 1,0 0-27-1,-1 0-72-3,-18 11-283 3</inkml:trace>
    </iact:actionData>
  </iact:action>
  <iact:action type="add" startTime="35670">
    <iact:property name="dataType"/>
    <iact:actionData xml:id="d24">
      <inkml:trace xmlns:inkml="http://www.w3.org/2003/InkML" xml:id="stk24" contextRef="#ctx0" brushRef="#br0">23735 9807 626 0,'0'15'244'4,"0"-13"-75"4,17 2-95 0,14-4-28 1,2 0-31-4,8 0-15 4,11 0-11-2,-4 0-38 2,8-6-56-4,-40 0-160 5,-1 1-277-5</inkml:trace>
    </iact:actionData>
  </iact:action>
  <iact:action type="add" startTime="35866">
    <iact:property name="dataType"/>
    <iact:actionData xml:id="d25">
      <inkml:trace xmlns:inkml="http://www.w3.org/2003/InkML" xml:id="stk25" contextRef="#ctx0" brushRef="#br0">24644 9633 279 0,'0'0'179'5,"0"0"-80"2,0 0 11-1,0 0-36 1,0 0-9 1,0 0-3 0,-125-14 16-2,69 39-16 2,4 7-5 0,7 1-12 0,10 8 3-1,1 5 3 0,14-1-16 0,7 0-1 2,13-6-7-3,0-5-10 1,0-6-10 3,22-11-5-3,13-8-2-1,5-9-13 3,-2 0-2-2,-3-12-5 2,-8-27 4-4,-5-11-14 3,-6-4-10 0,-12 0 4 1,-4 6 19-4,0 9-11 3,0 7 5 0,-4 6 9-1,-12 0-2 1,4 9 5-1,2 9 5 1,7 4 1 0,3 4 4-1,0 0 1 1,0 0 12-1,0 0 32 1,0 0 25-2,18 0 19 3,12 12-5-2,15 8-38 7,6-6 9-13,0 1-9 6,-1-8-36 2,0-1-3-1,-10-3-4-2,-6-3-2 3,-8 0-17-2,-6 0-51 1,-20 0-126-3,4 0-165 3</inkml:trace>
    </iact:actionData>
  </iact:action>
  <iact:action type="add" startTime="36788">
    <iact:property name="dataType"/>
    <iact:actionData xml:id="d26">
      <inkml:trace xmlns:inkml="http://www.w3.org/2003/InkML" xml:id="stk26" contextRef="#ctx0" brushRef="#br0">26289 8868 372 0,'0'0'91'3,"0"0"-42"5,0 0 24 0,0 0-22-2,-194 111 50 2,147-53-4 0,13 7-14 0,12 3 6-2,15-4-15 2,7 0 8 0,0 1-17 0,29-5 0-1,19-10-4 0,8-13-12 1,3-17-10 0,-3-15-20-2,0-5-6 3,-10-5 0-2,-5-44-7 2,-3-13-6-2,-12-7-2 2,-7-8 0-2,-15 1 1 0,-4 12-8-1,0 9-3 3,-4 8-3-1,-25 12-25 0,1 6-33 0,5 15-19-3,3 11-4 5,4 3-64-5,8 10-61 2,8 14 27 0,0 1-264 3</inkml:trace>
    </iact:actionData>
  </iact:action>
  <iact:action type="add" startTime="37178">
    <iact:property name="dataType"/>
    <iact:actionData xml:id="d27">
      <inkml:trace xmlns:inkml="http://www.w3.org/2003/InkML" xml:id="stk27" contextRef="#ctx0" brushRef="#br0">26595 9648 429 0,'0'0'135'4,"0"0"51"3,0 0-69 0,0 0-28 0,0 0-21 2,132-146-11-2,-107 67-5 2,-5-9-8-4,-4-10-18 2,4 1 6 2,-7 5-15-1,-1 21-3-2,-1 14-5 2,-1 20 1 0,1 15-8-1,-7 10 1 0,8 9 0 1,-4 3 4-1,11 0 23 2,9 0 25-4,5 17-9 4,8 14-19-1,8 5-5-1,-3 1-13 0,-5 0-4 6,-11-7-3-10,-4-3 0 8,-14 0-1-6,-6-1 0 3,-6-4 0 0,0-3-1 0,-13 5-2-3,-28-6 0 4,-7 6-1-1,-5 1 2-1,6 2 1 1,2 3 0-1,13 2 0 3,12 0 1-4,7-5 1 0,6 4 1 1,7 2 1 1,0 5-1 1,11 3 14-3,29 8-2 3,3-7-6-3,3-2-5 5,5-8-3-7,-10-11-1 3,-8-19-9 1,-7-2-41 0,-8-25-64-2,-18-5-110 2,0 2-227 1</inkml:trace>
    </iact:actionData>
  </iact:action>
  <iact:action type="add" startTime="38520">
    <iact:property name="dataType"/>
    <iact:actionData xml:id="d28">
      <inkml:trace xmlns:inkml="http://www.w3.org/2003/InkML" xml:id="stk28" contextRef="#ctx0" brushRef="#br0">28126 8394 138 0,'0'0'521'4,"0"0"-346"5,0 0-6-5,0 0-61 4,0 0-23 0,0 0-10-2,23 33-8 2,-23-6-42 0,0 0-6 0,0 3-5-2,0 1 8 2,0-5-4 0,0-4 2 0,0-2 4-2,0-13-17 3,0 3 6-2,0-7-5 1,0-3-2-2,0 0 4 2,17 0-4 0,15 0-6 0,7-13-1-2,11-15 1 2,-3-9 0 1,-6 0 0-2,-2 3-2 4,-10 4 0-6,-9 3 1 1,-4 5-17 2,-4 5-46-1,-2 4-65 1,3 1-9 0,-13 12-46 1,2 0-150-5</inkml:trace>
    </iact:actionData>
  </iact:action>
  <iact:action type="add" startTime="38991">
    <iact:property name="dataType"/>
    <iact:actionData xml:id="d29">
      <inkml:trace xmlns:inkml="http://www.w3.org/2003/InkML" xml:id="stk29" contextRef="#ctx0" brushRef="#br0">28777 8419 470 0,'0'0'223'5,"0"0"-18"2,0 0-68 1,0 0-44-2,0 0-5 2,0 0-26 0,192-36-22-2,-154 30-5 2,-8 2-21 0,-6 4-10 0,-11 0-4-2,-9 0-29 2,-4 0-71 0,0 0-61-1,0 0-251 0</inkml:trace>
    </iact:actionData>
  </iact:action>
  <iact:action type="add" startTime="39179">
    <iact:property name="dataType"/>
    <iact:actionData xml:id="d30">
      <inkml:trace xmlns:inkml="http://www.w3.org/2003/InkML" xml:id="stk30" contextRef="#ctx0" brushRef="#br0">28792 8536 184 0,'0'0'547'5,"0"0"-336"0,0 0-56 2,0 0-82 2,0 0-17-2,0 0-30-1,145 23-22 3,-103-23-4-1,-4 0-27 0,-5 0-38-2,-22 0-93 2,-1 0-162 0</inkml:trace>
    </iact:actionData>
  </iact:action>
  <iact:action type="add" startTime="39411">
    <iact:property name="dataType"/>
    <iact:actionData xml:id="d31">
      <inkml:trace xmlns:inkml="http://www.w3.org/2003/InkML" xml:id="stk31" contextRef="#ctx0" brushRef="#br0">29442 8153 478 0,'0'0'192'5,"0"0"35"3,0 0-74-2,0 0-31 1,0 0-48 2,0 0-1-2,100 114-18-1,-83-46-22 3,4-6 1-2,-3-5-25 1,0-5-7-2,-1-16-2 2,-7-13-3 0,11-8-39 1,5-13-60-4,7-2-41 5,-20 0-103-4,0-17-250 2</inkml:trace>
    </iact:actionData>
  </iact:action>
  <iact:action type="add" startTime="39605">
    <iact:property name="dataType"/>
    <iact:actionData xml:id="d32">
      <inkml:trace xmlns:inkml="http://www.w3.org/2003/InkML" xml:id="stk32" contextRef="#ctx0" brushRef="#br0">29809 8346 402 0,'0'0'250'4,"0"0"-63"4,0 0-46 0,-169 71-88-1,109-34-32-1,-4 4-18 3,7-7-3-1,-1-4-25 0,39-21-132-2,5 0-219 1</inkml:trace>
    </iact:actionData>
  </iact:action>
  <iact:action type="add" startTime="40197">
    <iact:property name="dataType"/>
    <iact:actionData xml:id="d33">
      <inkml:trace xmlns:inkml="http://www.w3.org/2003/InkML" xml:id="stk33" contextRef="#ctx0" brushRef="#br0">28418 9518 369 0,'0'0'164'5,"0"0"3"2,0 0-46 1,0 0-22 0,0 0-20 0,0 0-20-2,14-5-24 2,-39 5-4 0,-11 2 10 0,-8 15-11-3,-5 0-6 3,14 3-6 0,-1 2 0 0,5 3 10-2,8 3 6 2,7 6-3 1,13 0-6-1,3 3-17-2,0-7-2 2,9-5 4 0,21-7-4 0,4-9-6-2,5-9-1 1,-1 0-4 2,-8-7-11-1,-1-26-6-2,-9-8-4 2,-5 0-4 0,-5 0 12 0,-7 4-18-3,-3 3 20 3,0 4-11 1,0 6 10-2,0 4 1-1,0 7 7 3,-3 1 6-1,2 10 3-1,1-2 1 0,0 4-1 0,0 0 7 2,0 0 9-1,0 0 17-2,0 0 17 1,1 0 13 2,35 0-29-1,8 0-30 0,15 0-1-1,6 0-3 2,2 0-1-1,0 0-2-2,-16 0-12 2,-15 0-27-1,-10 0-30 3,-26 0-68-7,0 0-289 5</inkml:trace>
    </iact:actionData>
  </iact:action>
  <iact:action type="add" startTime="40912">
    <iact:property name="dataType"/>
    <iact:actionData xml:id="d34">
      <inkml:trace xmlns:inkml="http://www.w3.org/2003/InkML" xml:id="stk34" contextRef="#ctx0" brushRef="#br0">28881 9644 657 0,'0'0'182'4,"0"0"-32"4,0 0-69-1,0 0-36 0,0 0-17 2,0 0-23-4,136-2-5 2,-132 2-10 1,-4 0-34 0,0 0-78 0,0 0-224-2</inkml:trace>
    </iact:actionData>
  </iact:action>
  <iact:action type="add" startTime="41083">
    <iact:property name="dataType"/>
    <iact:actionData xml:id="d35">
      <inkml:trace xmlns:inkml="http://www.w3.org/2003/InkML" xml:id="stk35" contextRef="#ctx0" brushRef="#br0">28881 9644 515 0,'-35'142'273'1,"35"-141"-101"2,0-1-43 7,19 4-78-3,1-1-2-1,3-1-34 1,-5 1-15 2,2 2-2-2,3-5-44 0,2 0-66 1,-13 0-159 0,-4 0-445-1</inkml:trace>
    </iact:actionData>
  </iact:action>
  <iact:action type="add" startTime="41353">
    <iact:property name="dataType"/>
    <iact:actionData xml:id="d36">
      <inkml:trace xmlns:inkml="http://www.w3.org/2003/InkML" xml:id="stk36" contextRef="#ctx0" brushRef="#br0">29611 9241 309 0,'0'0'96'4,"0"0"35"4,0 0-38 0,0 0 12-1,0 0-16 0,0 0-13 2,28-35-1-3,-27 35 0 0,-1 0 6 3,0 18-28-1,0 23-27-1,-7 6-20 0,-15 10 28 1,-1-1 11 0,3 4-6 0,1-2 13-3,2-2-24 4,8-5-1-1,5-9 0 0,4-9 6 2,0-4 1-5,0-6-11 4,0-4-7-2,4-2 3 1,15-2-14-2,-2-2-1 2,4 1-3-1,-6-2-1-1,6-4 0 2,2-5-9 0,-6-1-29 1,9-2-17-4,2 0-22 5,-2-2-76-3,-1-28-25 3,-19 15-133-5,-4-2-416 3</inkml:trace>
    </iact:actionData>
  </iact:action>
  <iact:action type="add" startTime="41706">
    <iact:property name="dataType"/>
    <iact:actionData xml:id="d37">
      <inkml:trace xmlns:inkml="http://www.w3.org/2003/InkML" xml:id="stk37" contextRef="#ctx0" brushRef="#br0">29869 9431 628 0,'0'0'140'4,"0"0"30"3,0 0-62 1,0 0-32 0,-226-8-23-2,135 19-40 2,-2-5-13 0,9-5 0 0,16-1-25-2,16 0-67 2,47 0-117 0,5 0-281 0</inkml:trace>
    </iact:actionData>
  </iact:action>
  <iact:action type="add" startTime="43625">
    <iact:property name="dataType"/>
    <iact:actionData xml:id="d38">
      <inkml:trace xmlns:inkml="http://www.w3.org/2003/InkML" xml:id="stk38" contextRef="#ctx0" brushRef="#br0">1717 10620 350 0,'0'0'214'4,"0"0"-48"3,0 0-39-1,0 0-39 3,0 0-35-3,0 0-25 2,24 0 12-3,-21 0 6 5,-3 0-2-4,3 0-3 2,-3 0 0-1,0 0 13 1,0 0 4 0,2 0-13 0,0 2-9-3,4 4-8 4,-3 1-7-1,-1 0-5 0,-2 5-10-2,0-4 1 2,0 9 1 0,0-3-1 0,0 3-2-2,0 0 5 2,0-3-8 0,0 5 7 0,0-3-3-2,0 2-5 3,0-7 3-2,0 6-2-1,0-4 1 2,0-1 3 0,0-1-4 0,0-5 7 0,0-3-6-2,0-3 6 2,5 2 11 1,8 4 0-2,5 1-12-1,2 3-7 5,11-2-1-4,-2-2 1 0,1 2-1 0,3-5 2 0,-5 0-2 1,1 0 0 1,1 0 0-4,1-3-2 5,4 0 2-2,-4 0 0-3,0 0-1 2,-1 0-1 1,-1 0 2 0,-1-3-2-2,-2-3 2 4,-1 1 0-5,-8-1-1 4,6 4 1-2,-4 2-1-1,-2-5 1 2,4 1-1 0,-2-1 1-2,-2-3 0 3,3 5-2-2,-4-7 1 2,0 5 0-1,-1-3 0-3,-2 2 1 3,-5 1-2 1,1 2 1 0,-2-4 1-5,-4 5-1 5,0-1 0-2,-3 3 2 2,0 0-2-3,0 0 2 1,0 0 0 1,0 0-1 0,0 0 0-2,0 0-3 2,0 0-1-1,0 0 2 1,0 0-1 0,0 0 3 0,0 0-1 0,0 0 1-1,0 0-1-1,0-5 0 3,0-9-1-2,0-9 1 1,0-8 1-2,0 1 1 2,0-8-1 0,0 3 0 0,0-5-1-2,0-1 0 3,0-2 1-1,3-2-6-1,1 2-2 1,-1 4-4-1,0 5 1 0,-3 15 1 1,0 8 4-1,0 9 5 1,0 2 1-1,0 0 2 1,0 0-1-2,0 0 7 4,0 0 1-4,0 17 1 4,-3 15-8-5,-17 5 1 3,0 0-2 0,-4-1 0 1,4-2 2-2,0-8-2 0,4-8-1 3,9-6 0-6,-2-7 0 4,9-2 0-1,0-3 0 1,0 0-1-1,0 0-2 0,0 0-10 1,0 0 3-1,0 0 5 1,0 0 2-2,9-6 2 4,11-9-1-4,0-9-1 4,1-6-3-6,5-7-2 5,-6 0 5-1,3 6 2-1,-5 11 0 0,-3 12 1 0,-6 8 1 3,3 0 2-4,-5 0 10 0,3 15 7 2,0 13 3 1,0-2-15-2,-2 4-6 1,-1-6-1-2,0 3-1 3,-2-6-6 1,5 0-22-3,-3-1-15-1,0-7-37 0,-1-4-94 2,-6-9-14-2,0 0-396 2</inkml:trace>
    </iact:actionData>
  </iact:action>
  <iact:action type="add" startTime="45255">
    <iact:property name="dataType"/>
    <iact:actionData xml:id="d39">
      <inkml:trace xmlns:inkml="http://www.w3.org/2003/InkML" xml:id="stk39" contextRef="#ctx0" brushRef="#br0">1495 10801 278 0,'0'0'237'2,"0"0"-67"3,0 0-39 3,0 0-21-1,0 0-23 1,0 0-16-2,0 0 0 2,49 10-13 0,-40-10-4 0,-2 0 4-2,3 0-21 2,8-6-3 0,0-18-10 0,0-8-12-2,5-11-9 1,-3 2 0 1,4-2-1 1,-7 9-1-2,-1 7-1 0,-6 9 1 2,0 5 0-2,-7 7 5-1,-1 3 5 2,-2 1 5 0,0 2 10-2,8 0 23 2,-1 0 11 0,14 24-16 0,-2 11-29 0,2-2 1-2,1-2-14 2,-7-8 1 0,8-6-3 8,-6-4-11-16,9-4-13 6,3-3-18 3,-8 0-33-3,2-3-12 3,-12-3-87-2,-11 0-51 2,0 0-657-4</inkml:trace>
    </iact:actionData>
  </iact:action>
  <iact:action type="add" startTime="48821">
    <iact:property name="dataType"/>
    <iact:actionData xml:id="d40">
      <inkml:trace xmlns:inkml="http://www.w3.org/2003/InkML" xml:id="stk40" contextRef="#ctx0" brushRef="#br0">25230 7702 815 0,'0'0'218'3,"0"0"-68"7,0 0 26-6,0 0-70 5,0 0-31-3,0 0-11 2,0 0-12 0,8-5-17 0,-53 5-1-2,-23 0 16 2,-3 0-16 0,-10 4-2 0,-9 0-9-2,-9-4-5 2,1 0 1 0,-2 0-1 0,6 0 0-2,-3 0-1 6,10 0-1-6,-8 0 2 2,-5 0-5-1,-3 6-2 0,-11 5-2 0,-6 6 1 2,4 3-2-4,7 4 0 3,13 0-8 2,8-4 0-2,15-5 0-2,10 0 0-1,6-1 0 6,9 0 0-5,5-3 0 0,5 1 0 2,9-4 0 2,10 2 0-4,5-7 0 0,4 3 0 1,-3 0-9 2,2-1 4-1,-2-1 0-2,-3 2-5 3,0-4 2-3,-2 5-1 4,-3-2 0-6,-2 0-1 4,0 3 1 0,6 1-4 0,-1-4 1 0,-2 5 5-1,1 0 5 1,-1 0 0 0,-1 0-3 0,8 1 0-3,0-5-11 3,9-3 1 0,1 3 7-2,-4-4 0 2,2 4 2 0,4 7-1 2,-2 11 3-4,3 4 4 3,-4 6 0-3,1 5 1 4,1-4 0-6,-5 8 0 6,0 2 0-2,-2 12 1 4,1 8-1-11,-8 7 2 6,1-5 1 2,-2-2 0-1,-2-3 0-3,1 0 3 4,-2 5-1-2,1 4 1 1,5 5 1-1,-2 6 1 1,6 0 0 0,-3 9 0 0,1 0 5-3,3-5 1 6,-1-1-5-6,6-11 4 5,4 7-5-5,0-9-3 3,0-1-1-1,0-10-2 2,0-1 4-3,3-8-2 1,6 2-2 2,-1 0 0-2,4 1-2 1,2-1 2-2,-2-6-3 4,-2-12 0-3,-3-11 1-1,2-11 1 2,-5-6-2-1,6 4 0 1,-4 0 0-2,4-1 1 5,1 3-1-6,-6-6 1 5,6 1-1-7,-4-4-1 6,3 2 1-1,4 1-2 0,5-3 2 0,4 7 0-2,11-2-1 2,11 5 2 0,7 4-1-1,16-2 0 0,15-6-1 1,4 1 0 0,17-7 1-1,-1 3 0 0,11 7 0 2,1-1 0-2,10 6 2 0,4 2 1 2,-2-3-2-2,9-4 2 2,-2-7-3-3,-2-8 0 0,-6 3 0 2,-12-3 0 0,-12 2 0-1,-14 7 0 0,-8-1 0 3,-8 4 0-4,1-7 0 2,4-5 0-2,-3 0 0 3,-3 0 0-2,5 0 0-1,-4-5 0 2,-16-7 0 0,-4 4 0 0,-11-1 0-2,-5 4 0 4,-8-1 0-4,-1 4 0 4,2 2 0-5,-1 0 0 2,-8 0 0 1,0 0 0 0,-7 0 0-2,-7 0 0 1,0-2 0 2,-6-2 0-2,0 4 0-1,0-3-9 2,0-7 2 1,4-17-7-2,-1-15 6 0,0-28 7 2,1-23-1-1,7-14 4-1,-1-16-2-1,0-7 0 4,-3-8 0-4,0-7 0 3,-7-11 0-4,0-6 0 4,0 2 1-2,0 3-1 1,-11 11 0-1,-5 11 0 1,-2 11 0 0,4 6-1 0,5 4 1-1,-4 3 0 0,3 2 0 2,6 13 0-3,-5 8 0 0,7 18-1 3,2 18 1-2,-2 11 2 1,-1 14-2-1,3 10 0 2,-5 4-1-2,5 13 1-1,0-5 0 0,0 5 2 3,0 0-2-2,0 0 0 2,0 0 0-3,0 0 0 2,0 0 1 1,0 0 0-3,0 0-1 0,0 0 0 2,0 0-1 0,0 0 1 0,0 0-2-2,-3-2-1 3,-5 0 0-2,-5-2-4 1,-2 2 7 0,-5-1 0 0,7 1-1-1,1-2 1 1,6-2 0-3,1 1-2 4,-5 0 1-2,2-2-2 2,-5 2 0-1,3-7-1-2,-10-1 0 3,-3-4-2-2,-8-3 1 0,5 3-1-1,1 6 2 4,-1 7-8-3,3 4-19-1,0 0-16 1,-5 15-54 3,-5 22-95-2,26-17-89-2,-5 0-541 4</inkml:trace>
    </iact:actionData>
  </iact:action>
  <iact:action type="add" startTime="52760">
    <iact:property name="dataType"/>
    <iact:actionData xml:id="d41">
      <inkml:trace xmlns:inkml="http://www.w3.org/2003/InkML" xml:id="stk41" contextRef="#ctx0" brushRef="#br0">7115 11802 177 0,'0'0'160'7,"0"0"19"0,0 0 66-2,0 0-61 3,0 0-32 0,0 0-4 0,0 0-11 0,20-19-30-1,-20 16-24 0,0 3-15 2,0 0-15-2,0 0-9-1,0 0-8 2,-29 0-6 0,-22 0 33 0,-10 0-35-2,5 0-3 2,2 7-5 0,-2-7-1 0,1 0-4 2,-2 0-5-4,-5 0-1 1,1 0-1 0,0 0 6 0,2 0-3 1,2 0 0 0,-7 0 0 0,5 0-11-1,-2 0 0 0,-3 0 0 3,8 0 0-4,-1 0 0 1,8 0 0 0,1 0 0 1,7 0 0 0,2 0 0-2,2 0 0 2,0 0 0 0,5 5 0 1,6-2 0-4,0-1 0 4,9-2 0-3,2 0 0 3,1 0 0-3,1 0 0 1,6 3 0 2,-6-3 0-1,1 2 0-1,-1 1 0-1,-3 0 0 5,0 4 0-6,-4-5 0 2,4 3 0 2,0-2 0 0,0 4 0-4,3-2 0 3,1-3 0-1,1 4 0 1,6-2 0 0,2-2 0-2,3-2 0 2,0 2 0 0,0-2 0-1,0 0 0-1,0 0 0 1,0 3 0 2,0 10 0-1,0 11 0-1,0 7 0 1,0 8 0 0,0-3 0 0,0 4 0-2,0-3 0 1,0 1 0 2,0 2 0-1,0 1 0-2,0 8 0 2,0 0 0 0,0 3 0 0,0-2 0-2,0 4 0 2,0-3 0 0,0-1 0 2,0-2 0-5,0 0 0 2,0 0 0 1,0 2 0 0,-8 1 0-1,3 0 0 0,-2 3 0 3,-2-2 0-3,1-2 0 1,-4 1 0-2,5-6 0 2,-2-3 0 0,-2 0 0-3,6 2 0 4,-3-7 0-2,5 7 0 1,1-5 0-2,-1 4 0 5,0 4 0-6,-1 3 0 2,-2 1 0 0,-1-6 0 1,4-6 0 0,2-5 0 0,1-6 0-1,0-4 0 0,0-7 0 3,0 0 0-5,0-4 0 3,0-3 0-2,0 5 0 3,0 4 0-1,0 3 0-2,0 1 0 1,0-1 0 2,0-5 0-1,0-2 0-1,0-2 0 2,1-1 0-4,6 0 0 4,-1-5 0-4,-6-4 0 3,0-3 0 1,0 0 0-1,0 9 0-2,3-1 0 2,-3 6 0 1,4-3 0-3,-1-1 0 1,0-5 0 0,-1-3 0 1,6-2 0-2,11 0 0 2,10 0 0 1,23 0 0-1,12 0 0 0,7 0 0-2,9 0 0 3,1-5 0-3,5-7 0 5,2 5 0-6,12-2 0 3,4 3 0-1,-7 0 0-1,-10 1 0 3,-14-1 0-2,-8 0 0 3,-13 0 0-2,2 1 0-1,-3-3 0-1,1 3 0 2,0-4 0 0,0 3 0-3,-4 1 0 4,1-1 0-1,-8 4 0-1,-2-2 0 0,-7 1 0 2,-3 1 0-3,-1 2 0 4,-8 0 0-6,3 0 0 3,-6 0 0 2,-1 0 0-2,5 0 0 2,-5 0 0-4,2 0 0 6,0 0 0-5,1 0 0 0,-3 0 0 1,-3 0 0 2,-6 0 0-2,-1 0 0 0,0 0 0 1,-6 0 0 0,0 0 0 0,0 0 0-3,0 0 0 3,0-10 0 0,0-8 0-1,4-14 0 0,0-9 0 2,2-10 0-1,1-5 0 0,-4-12 0 0,0-5 0-1,-1-5 0 2,2 1 0-5,-4-2 0 3,4 8 0 2,1-6 0-1,-3-2 0 0,10 3 0-2,-11-3 0 1,2 7 0 2,5 4 0 1,-5 6 0-5,4 5 0 5,-4 3 0-4,0 0 0 3,1-3 0-4,0 1 0 3,1-1 0 0,-4 2 0-3,2-2 0 4,-3 1 0-2,4 4 0 2,-4-5 0-2,3-2 0 0,0-3 0 0,3 0 0 2,1 8 0-2,-5 7 0-1,9 10 0 2,-8 10 0 0,1 7 0-1,1 0 0 0,-5 0 0 2,0-2 0-3,0 3 0 3,0-1 0-4,0 3 0 4,0 5 0-2,-5 1 0 2,-15 2 0-1,-16 7 0-1,-3-2 0 2,-6 4 0-2,1 0 0 0,8 0 0-1,0 0 0 3,4 0-37-1,6 0-35-3,-2 0-59 3,1 4-77 0,20-2-101-1,-1 2-281 0</inkml:trace>
    </iact:actionData>
  </iact:action>
  <iact:action type="add" startTime="55659">
    <iact:property name="dataType"/>
    <iact:actionData xml:id="d42">
      <inkml:trace xmlns:inkml="http://www.w3.org/2003/InkML" xml:id="stk42" contextRef="#ctx0" brushRef="#br0">30865 685 475 0,'0'0'374'2,"0"0"-258"5,0 0-10 0,0 0-7 2,0 0-24-4,0 0-12 3,0 0 3 0,-224 127-3 0,142-122-5-2,-6-5-16 1,-8 0 1 2,-5 0 2-1,1 0-12-3,-7 0 18 4,-9 0-17-2,-2 0 3 2,-11 0 1 2,0 0 1-7,9-5-21 4,4 5-1 0,4 0-1-2,2 0-3 5,-1 0 1-6,-5 0-4 5,3 5-5-4,1 6-1 0,3 5 3 2,8-3-5 0,5 4 3-2,8-3-1 2,4 6 0 1,4-7-4-2,9 4 3 1,4 0-2-1,11-2 2 2,5 2-2-3,0-4 0 0,9-2-1 2,4-2 0 0,15-5-1 0,0 0 2 0,6 2-1-1,1-3 0 0,6-3-1 1,-1 2 0-3,7-2-2 3,-8 0-3 1,1 3-1-1,-5-3 0-2,-4 5 0 1,-1 2 0 3,-6 1-1-3,2 1 0 2,3-1-7-4,-1-3 0 4,4 4 10-3,2-3 1 2,5 1 1-1,1 0 1 0,9-2 2 2,-1 0 2-3,3 10-1 4,0 10 2-5,0 14-1 5,0 18 1-3,0 10 1-1,5 12-1 2,15 5-1 0,-4-3 4-2,-3-2-4 4,-9-12 3-3,2-2 2 0,1-3-5 2,-4 3-1-4,5-1 0 5,-1 2 3-4,4-2-1 0,2-6 4 2,-1-6-4 0,-3-16 2 0,-2-11-2-2,-3-13 3 4,-1-7-4-4,6 0 1 3,-8 2 3-4,7-2-6 2,0 3 0 1,2-3 3 0,4 5-2-2,3 0-1 3,6-1 3 0,-3 2 0-1,4-2-2-1,-4 1 1-1,3-1-1 2,5-3 1 0,1-3-2-2,8 1 0 3,11 0 1-1,12 2 0 0,19-1 1-2,16 4 1 3,7-3-3-3,20 2 3 4,12-2 0-5,16-3 3 4,8-3-2-3,-3 0 0 2,-5 0 1-1,-10 0 2 0,-11 0-2 2,-4 0 0-2,-13 0 0 1,-7 0-5-2,-5 0 1 4,-5-3-1-4,-5-3-4 0,-2-2 3 2,-4-1 1 0,-3 1-1 0,-3 3 1-2,-5-3 0 4,-12 4 1-4,-5-1-1 4,-5-4 1-4,-10 3-1 0,-8-2 0 2,-4 3 0 0,-10-5 1-2,-6 5-1 2,-2 3-1 1,-3-2 0-2,-4 1 1-1,-1 0 0 2,3 1-2-1,-6-1 2 1,3 1 0-1,-2-1 0 1,6-4 0-1,-1 2 0 1,4 0 0 0,-1-3 0 1,0-1 1-2,1 3 0 0,-4 4-1-2,-3-1-1 4,-3 3 0-2,4-6 0 2,-1 0-2-3,3-3-4 2,1 1 0-1,0-3 4 2,3 3-2-3,0-4 5 2,6 4-2-1,0-1 2 1,-4 1 0-2,4 0-3 3,-3-1-4-1,-4 3-1-1,-1 1 7 0,5 3-2 3,0 2-1-5,0-3-1 6,-4 3 1-8,-3-4 1 6,4 4-3-1,3-2-3-1,-3-4 0-1,8 4 4 2,-2-4 2 2,-6 1 0-2,3-1-1 0,-3 0 2-2,0 1-7 0,-6-2 0 3,-4-5 1-4,0-8 1 4,0-12-1-2,0-10 4 3,0-6 3-6,0-17-1 7,0-10 2-6,0-21 0 4,-11-15 0-3,-5-22 0 3,-2-16-1-1,-5-3 1 0,-6-4 0-2,6 8 0 2,-2 10 2 0,2 15-4 0,7 14 2-1,8 18 0 0,2 22 0 2,3 26-1-3,3 21-6 0,0 18-49 3,0 4-29-2,0 4-41 0,0 21-81 1,0 12-169 1</inkml:trace>
    </iact:actionData>
  </iact:action>
  <iact:action type="add" startTime="58141">
    <iact:property name="dataType"/>
    <iact:actionData xml:id="d43">
      <inkml:trace xmlns:inkml="http://www.w3.org/2003/InkML" xml:id="stk43" contextRef="#ctx0" brushRef="#br0">11159 11980 171 0,'0'0'697'4,"0"0"-577"5,0 0 8-2,0 0-16-1,0 0-40 1,0 0-2 1,0 0-6 1,6 0-7-3,-22 0-6 1,-15-3 12 2,-12 0 7-1,-8 0-27-2,2 0-4 3,-2 0-16-2,-3-2-2 2,2 0-1-4,0 1-2 3,0 3 1 0,4 1-1 0,-1 0-3 2,4 0 1-4,1 0 2 2,4 0-6-1,-4 0-1 1,5 0-2-2,3 0-2 3,-5 0-4-2,4 0 0 0,-3 0 0 0,0 0-1 1,1 0-2 0,1 0 2-2,-1 0 0 3,3 0-1-2,1 0-1 2,4 8 4-3,5-3-2 3,9-3-2-3,-2 1 0 3,-1-3 2-4,0 3-2 4,-5 3 0-1,2-3 2-1,2-1-2 0,5 1 0-1,3 0 0 2,2 0-1 0,2 1-1-1,5-2 1 1,1-2 1 0,3 0-3-1,-3 2 2-1,-4 1 1 4,1 0-1-4,-1 4 1 3,-3-5 0-4,4-1 0 3,-4 6-2 0,2-4-2 1,1 3 1-4,1-5-6 3,-4 6-3 0,6-4 5 2,-6-1 4-3,0 3 2-1,1 7 1 1,-3 3 0 1,-4-2 0 0,3 2-1-1,-3-5 1 1,2-1 0 0,-2-4 0-2,-2 1-5 2,11-3-1 0,-1 0-6 1,5 0 2-5,3-1 3 5,-5 4 1-1,-3 5 6 0,-7 7 1-2,1 9-1 3,-2 5 2-2,0-2-2 2,-5 4 0-4,7-7 0 3,1 0 1-1,0-10-1 2,7-4 0-3,2-5-1 2,-1 1 1-1,1 2 1 1,3 9 0-1,-5 11 0 2,-2 8 0-2,3 6 3 2,-3 9-4-4,1-2 0 4,0 3 3-2,1-5-2 2,-1-9-1-4,7 0 1 3,-6-5-1 0,-1-2 2 0,4 3 2-1,-1-2 1 1,-2-1 2 1,1-2-2-3,0-1 1 0,0-1 1 2,0 2-4 1,-3 6 2-2,4-1-1-1,-3 5-3 4,-1 0 3-4,8 1-4 3,0-4 3-4,0 1-2 5,0-2 5-4,0-1-2 3,0 2-2-3,0 1 0 1,0-6 1 2,0-4-2-1,0-3 3-1,0-8-4-1,0 3 3 1,0-3-3 3,3 2 1-6,-3-1-1 7,0-5 0-4,0 2 1 1,0-2 0-4,0-7 0 7,0-1-1-5,0-7 1 3,0 0-1-4,0 0 0 2,0 0 0 2,0 0 0-1,0 0 0-2,0 0 0 1,12 0 0 1,5 2 2 0,8 1 1 1,14 2-1-4,2-2-2 3,5-1 1 0,11-2 1-2,8 4-2 3,7-3-1-1,2 3 1 1,-4-1-3-3,-9 2 2 2,2 0 1-1,-6 2 0 2,0-2 0-5,-1 4 0 4,-1-3 0 0,5-1 0 0,-4-3 0-2,-2 2 2 3,-9-2-2-1,-2-2 0 0,6 0 1-3,-2 0-1 4,1 0 0-2,4 0 0 1,-7 0 0-2,-6 0 1 2,-9 0 0 0,-2 0-1 1,-2 0 1-3,-4 0 0 3,7 0-1-2,-2 0 1 3,2 0-1-6,-1 0 0 4,-1 0 1 0,-5 0-1 0,-7 0-1-2,1 0 1 2,-5 0 1 0,-7 0-1-1,4 0 0 0,-2 0 0 0,1 0 0 1,-4 0-1 0,1 0 1-2,5 0-1 2,-8 0 1 1,-1 0-1-1,0 0 1-3,0 0-1 5,0 0 0-4,0 0-1 4,0 0 1-6,0 0-2 4,0 0 0 0,0-13 0 0,7-27 1-2,-1-16 1 3,0-8 1-2,-2-10 0 2,1-7 0-2,2-1 1 0,2 1 0 0,-2 4-1 2,2 10 0-3,-2 5-1 2,0 1 1 0,2-1 0 1,-5-9 0-4,3-1-1 5,-2-2 1-4,-5 2 0 4,0 1 0-5,0 7 1 3,0 7-2-2,0 10 0 3,0 5 1-3,0 2 0 2,0 1 0 0,0-3-1 0,0 0 1-1,0-3 0 0,0-4 1 3,0 0 0-4,0-11-1 0,0 2 0 2,0 4 0 1,1 3-1-2,9 10 0-1,0 0 0 4,1 0-11-2,6-2-41 0,3-7-54-3,6-12-82 5,-15 39-51-4,-1-8-75 2</inkml:trace>
    </iact:actionData>
  </iact:action>
  <iact:action type="add" startTime="60859">
    <iact:property name="dataType"/>
    <iact:actionData xml:id="d44">
      <inkml:trace xmlns:inkml="http://www.w3.org/2003/InkML" xml:id="stk44" contextRef="#ctx0" brushRef="#br0">14084 264 602 0,'0'0'232'5,"0"0"-78"-2,0 0-7 7,0 0-18-4,0 0-39 2,0 0-14-2,0 0-12 2,13-2-11 0,-53 9 2 0,-27 10 18-2,-13-9-16 3,-11-1 7-2,-14-7-24 1,-11 0 1-2,-14 0 1 2,-11 0 2 0,-9 0 0 8,0 0-4-16,1 0-40 8,-3 0 0 1,4 0 0-3,3 0 0 0,2 0 0 2,-1 0 0 0,1 0 0 1,-2 0 0-3,8 0 0 1,0 0 0 1,2 0 0 1,6 5 0-3,1 12 0 3,8-1 0-3,7 8 0 4,4-3 0-5,-1 5 0 2,3 2 0 1,2-2 0 0,2-4 0-1,6 1 0 0,13-4 0 3,12-2 0-4,11-4 0 1,17-4 0 0,14-1 0 0,2 1 0 2,-1-3 0-4,-4 1 0 4,-5 6 0-1,-4-5 0 1,5 1 0-3,0-4 0 3,1 0 0-3,6-2 0 3,2-3 0-4,5 0 0 3,0 0 0 0,0 0 0 0,-5 0 0-3,2 0 0 3,3 0 0 0,0 0 0 0,2 0 0-2,4 0 0 3,1 0 0-2,0 0 0 2,0 5 0-1,0 9 0-2,0 6 0 3,-1 7 0-2,-2 5 0-1,7 8 0 3,-4 2 0-2,2 9 0 3,-5 3 0-4,-6 8 0 0,-1 2 0 1,2-6 0 3,-1 2 0-5,2-4 0 3,5 11 0 0,-6 23 0 0,-4 17 0-1,-1 5 0 0,2-5 0 1,1-8 0 1,8-7 0-4,5 4 0 3,3-1 0 0,7-11 0 0,3-16 0-2,0-20 0 2,0-6 0 1,0-8 0 0,13-8 0-4,18-2 0 3,3-7 0 0,7-2 0-1,-2-5 0 1,13-3 0-2,2-6 0 3,10 3 0-1,7-1 0-2,10 0 0 1,9-1 0 2,0 3 0-2,7-2 0-1,0 0 0 3,7 1 0-2,9-4 0 1,11 0 0-2,3 2 0 4,-1 1 0-4,2 5 0 4,-6 1 0-6,-6-1 0 4,-5-2 0 1,2-1 0-2,0 1 0-1,-1-4 0 3,-11 3 0-1,-2-1 0-3,-15-4 0 5,-3 6 0-3,0-4 0 1,-4 7 0 0,-1-3 0-2,8-1 0 1,-5-1 0 2,3-2 0-1,2-2 0-3,-2 0 0 5,-6 0 0-4,6 0 0 4,4 0 0-6,-2-2 0 4,0-4 0 0,0-3 0 0,0 0 0-2,-1 1 0 2,-4-1 0 1,3-4 0-1,2-10 0-1,-2-1 0-1,-1-2 0 4,-12-2 0-3,0 1 0-1,-9 5 0 2,-4 7 0-1,-1-2 0 2,2 2 0-3,2 0 0 2,2 1 0 0,3 1 0 1,-8 1 0-4,-6-1 0 2,-3 1 0 2,-3 5 0-1,-3-5 0-1,-5 7 0-1,-3-2 0 4,-5 1 0-4,-5 2 0 2,0-3 0-2,-3-1 0 4,1 2 0-5,-5 4 0 2,-6-2 0 1,-4 3 0 0,-5 1 0 1,-1 0 0-5,0 0 0 6,0 0 0-4,0 0 0 3,0 0 0-4,0 0 0 3,0-4 0 0,0 4 0 1,0-20 0-3,0-21 0 1,3-19 0 3,-3-27 0-3,0-6 0-1,0-10 0 2,0-7 0 0,0-8 0-1,0-6 0 0,-10 6 0 1,0-3 0 0,-9 7 0 1,-6 1 0-3,-1-6 0 3,-4 5 0-2,-1 7 0 0,2 17 0 0,4 19 0 2,10 22 0-2,3 9 0 1,0 18 0-2,11 7 0 2,-2 4 0 1,0-3 0-4,-3-6 0 4,2 1 0-4,-3-3 0 3,2 7 0 0,1 3 0-1,0 7 0 1,4 2 0-1,0 3 0 2,0 0 0-3,0 0 0 2,-3 0 0 0,1 0 0-1,2 0 0 0,-3 0 0 1,3 0 0 0,-2 0 0 0,-12 0 0-2,-6 11 0 1,-16 20-24 3,-12 6-67-3,-8 0-74 0,-4-4-86 0,40-28-91 1,2 4-709-2</inkml:trace>
    </iact:actionData>
  </iact:action>
  <iact:action type="add" startTime="66870">
    <iact:property name="dataType"/>
    <iact:actionData xml:id="d45">
      <inkml:trace xmlns:inkml="http://www.w3.org/2003/InkML" xml:id="stk45" contextRef="#ctx0" brushRef="#br0">17245 15575 241 0,'0'0'158'6,"0"0"14"2,0 0 16-1,0 0 8-1,0 0-48 2,0 0 2 0,0 0 20 1,0 0-30-4,41-40-2 2,-58 40-23 2,-66 40-29-1,-31 24 6-2,-40 18-39 2,-6 19-53 0,-18 5 0 0,4 3 0 3,13-7 0-8,18-18 0 8,33-22 0-5,42-22 0 1,28-23 0 0,27-17 0 1,13 0 0 0,16-25 0-2,44-18 0 4,18-4 0-3,-4 19-88 3,-5 21-53-7,-48 7-105 4,-11 0-69 1</inkml:trace>
    </iact:actionData>
  </iact:action>
  <iact:action type="add" startTime="67979">
    <iact:property name="dataType"/>
    <iact:actionData xml:id="d46">
      <inkml:trace xmlns:inkml="http://www.w3.org/2003/InkML" xml:id="stk46" contextRef="#ctx0" brushRef="#br0">22619 17031 757 0,'0'0'226'2,"0"0"-24"8,0 0 7-4,0 0-91 2,0 0-4-3,0 0-2 4,9-34-26-1,-79 100-21 0,-30 22-2-2,-9 4-12 2,-7 9-7 0,-1-2-44 0,10-3 0-1,14-14 0 0,22-16 0 2,22-14 0-2,21-28 0-1,11-11 0 2,14-13 0-1,3 0 0 2,0 0 0-4,0 0 0 4,0 0 0-2,0 0 0 3,0 0-34-6,0 0-113 4,0 0-140 1,0 8-23-1</inkml:trace>
    </iact:actionData>
  </iact:action>
  <iact:action type="add" startTime="69069">
    <iact:property name="dataType"/>
    <iact:actionData xml:id="d47">
      <inkml:trace xmlns:inkml="http://www.w3.org/2003/InkML" xml:id="stk47" contextRef="#ctx0" brushRef="#br0">15477 15572 253 0,'0'0'522'5,"0"0"-352"2,0 0 34-1,0 0-31 2,0 0-10 0,0 0-7 0,16 20-39-3,-87 91-40 4,-26 42-7-1,-3 23-7 0,-5 38-7-2,5 22-33 3,13 15-23-2,5 4 0 5,9-10 0-11,5-33 0 8,10-23 0-1,2-39 0 0,12-39 0-2,4-23 0 2,12-38 0 1,12-18 0-2,9-13 0-1,7-19 0 2,0 0 0 0,0 0 0 1,0 0-48-3,0 0-99 1,4-19-70 1,9-2-100 1,-5 4-107-2</inkml:trace>
    </iact:actionData>
  </iact:action>
  <iact:action type="add" startTime="70224">
    <iact:property name="dataType"/>
    <iact:actionData xml:id="d48">
      <inkml:trace xmlns:inkml="http://www.w3.org/2003/InkML" xml:id="stk48" contextRef="#ctx0" brushRef="#br0">19988 16016 316 0,'0'0'239'3,"0"0"-108"6,0 0 46-3,0 0-50 3,0 0-32-4,0 0-26 4,57-17 0-2,-57 17-11 2,0 0-11-4,0 0-4 3,0 0 11 1,0 0-10-1,0 0 0-2,0 0 4 2,0 0 11 0,0 0 14 0,0 0-12-2,0 0-17 3,0 11 1-2,-8 43-12 1,-38 38-16-2,-21 40 11 6,-17 24-1-7,-13 31 17 2,-7 1-9 0,8-6-15 1,8-15-20 1,11-33 0-1,13-27 0-1,18-34 0-1,6-28 0 1,20-20 0 1,9-13 0-2,8-12 0 2,3 0 0 1,0 0 0-1,0 0-45-3,11-31-30 5,28-14-38-2,14-17-65 1,-8-5-24-4,-30 39-118 2,-3 11-276 0</inkml:trace>
    </iact:actionData>
  </iact:action>
  <iact:action type="add" startTime="72507">
    <iact:property name="dataType"/>
    <iact:actionData xml:id="d49">
      <inkml:trace xmlns:inkml="http://www.w3.org/2003/InkML" xml:id="stk49" contextRef="#ctx0" brushRef="#br0">20904 16024 407 0,'0'0'129'8,"0"0"47"0,0 0 48-1,0 0-65-1,0 0 10 3,0 0 6-2,0 0-41 2,28-25-5-3,-83 83-32 1,-34 37-42 1,-25 27 4 0,-10 11-5-1,7-2-6 0,2-2-16 2,11-2-32-2,17-16 0 0,18-17 0 4,22-23 0-4,23-29 0-1,8-22 0 0,13-15 0 2,3-5 0 0,0 0 0-2,0 0 0 2,3 0 0 0,23 0-12 0,4 0-138-2,-5-12-14 2,-12-13-60 0,-13 5-65 1,0 3-203-2</inkml:trace>
    </iact:actionData>
  </iact:action>
  <iact:action type="add" startTime="73367">
    <iact:property name="dataType"/>
    <iact:actionData xml:id="d50">
      <inkml:trace xmlns:inkml="http://www.w3.org/2003/InkML" xml:id="stk50" contextRef="#ctx0" brushRef="#br0">18209 15257 677 0,'0'0'154'3,"0"0"57"4,0 0-35 1,0 0 20 0,0 0-36-3,0 0-2 4,-65 95-57-2,-23 10-14 3,-19 21-20-5,-7 16-15 3,7-1-44-1,13-14-8 2,21-32 0-4,17-27 0 3,21-29 0 0,15-22 0 1,11-12 0-3,9-5 0 2,13-25-13-1,51-37-105 2,23-14-27-3,13-6-82 1,-57 52-52 2,-12 13-166 2</inkml:trace>
    </iact:actionData>
  </iact:action>
  <iact:action type="add" startTime="75094">
    <iact:property name="dataType"/>
    <iact:actionData xml:id="d51">
      <inkml:trace xmlns:inkml="http://www.w3.org/2003/InkML" xml:id="stk51" contextRef="#ctx0" brushRef="#br0">25992 18522 386 0,'0'0'152'5,"0"0"71"2,0 0-63-1,0 0-54 1,0 0-14 1,0 0-5 0,0 0 8-1,113-25 16 0,-16 13-21 2,28 9 2-2,31-2-18-1,28 5-18 2,21-5-12 0,2-2-12-1,-16 2-14-1,-27-3 2 6,-30-4-2-6,-30 7-5 2,-24 0-1-2,-35 2-5 4,-18 3-2-4,-22 0-1 3,-5 0 1-5,0 0-5 5,-85 0-5-1,-55 0 5 1,-57 0 7-3,-34 0-2 2,1 0-5 0,8 0 0 0,25 13-1-1,32 4 0 0,41 3 1 2,36 0 1-2,40-8 1-2,31-5 4 4,17 10 1-2,64 4-7 2,65 3 0-2,63-7-8 1,49-14-3-2,10-3 2 4,-6-20 8-5,-35-12-7 3,-46 8 0-1,-60 4 8 2,-40 15 1 0,-32 0 5-4,-28 5-1 5,-4 0-5-6,-61 0 0 3,-68 0-6 1,-46 0 6 2,-31 0 5-4,2 10-4 1,18 4-1 1,22 9-1-1,40-8 1 2,38 1 1-4,43-8 7 5,25-2-2-4,18 0-1 4,33 7 2-6,65 4-7 5,49 3-2-1,11-9 0 0,-10-3-7-2,-32-8 6 2,-43 0 1 1,-33 0 0-3,-22 0-1 1,-15 0 1 1,-3 0-8-1,0 0-15 1,-41 0-4-2,-23 0 25 2,-13 0 4 1,1 0 4-1,16 0-4-2,12 0 2 4,19 0 2-5,18 0 4 2,6 0 1 0,5 0 1 0,0 0-3 2,37 0 2-1,50 0-7-1,30 0-4 0,32 0 1 3,-5 0-3-3,-22 0 3 0,-25-8-1-1,-35 2 2 4,-29 6 2-3,-18 0 1-1,-15 0-3 1,0 0-6 1,-54 0-15 0,-40 20 14-1,-31 6 7 1,-7 4 5 0,11-10-2 1,21-8-2-2,24-1 0-2,28-2-1 3,24-9-2 0,18 0-1 0,6 0-12-2,0 0-49 2,17 5-18 0,40 7-18-2,23-12-132 1,-40 0-15 3,-6 0-255-4</inkml:trace>
    </iact:actionData>
  </iact:action>
  <iact:action type="add" startTime="78060">
    <iact:property name="dataType"/>
    <iact:actionData xml:id="d52">
      <inkml:trace xmlns:inkml="http://www.w3.org/2003/InkML" xml:id="stk52" contextRef="#ctx0" brushRef="#br1">740 17719 419 0,'0'0'142'4,"0"0"51"2,0 0-54 0,0 0-2 2,0 0-8 0,0 0-30-1,0 0 2 2,0 22-21-2,0-22-13-1,0 0-1 2,0 0-10 0,0 0-12 0,0 0-15-1,0 0-17 0,0-2-7 1,0-30-5 1,0-18 6-4,0-7-2 3,13-4-1-1,7-10-3 2,0-10 1 0,4-9-1-2,0 0 2 0,-5 3-1 1,-6 11-1 0,-1 20 0-2,-7 5 1 4,-2 14-2-4,2-5 2 1,-5 3-2 0,0-8 1 1,0 0 0 0,0 3 0-2,0 2 0 3,0 14 0-2,0 11 0 2,0 10 0-3,0-1 0 0,0 8-3 3,0 0 3-2,0 0 0-1,0 0 0 2,0 0 0 0,0 0 0 0,0 0 0-1,0 0 1 0,0 0-1 2,0 0 1-2,0 0-3-1,0 0 5 2,0 0-3 0,0 0 0 0,0 0 0-2,0 0 0 3,0 0 2-2,0 0-2 3,0 0 2-5,0 0 2 3,0 0-3 0,0 0 4 0,10 0 12-2,16-2-1 3,13-1-7 0,9-1-5-1,0-4 1-1,11 7 4-1,-2-3 3 3,1 2-4-2,-2-1-4-2,1 0-1 3,-9-2-1 1,-9-4-1-1,-3 4 0-2,-11 0-1 2,-2-2-1-1,-6 7 1 3,-8-5-1-6,1 5 1 4,-10 0 1-1,1 0-1 1,-1 0 0-2,0 0 1 2,0 0-1 0,0 0 1 0,0 0-1 0,0 0 1-2,0 0 0 3,0 0-1-2,0 0-1 0,0-3 1 0,0 3 0 2,0 0 1-2,0 0-1-1,0 0 0 3,0 0-1-2,12 0 1 1,-5 0-5-1,14-2-7 0,-4-1 4 1,-3-1 6 0,1 4 0-2,-5 0 2 2,-3 0-1 0,2 0 1 0,-7 0-1 1,0 0 1-4,-2 0-3 4,0 0 3-2,0 0-2 0,0 0 0 0,0 0-4 1,0 0 2 0,0 0-4-2,0 0 3 3,0 9 5-2,0 25 0 5,0 9 1-8,0 6-1 5,-2 3 0-3,-16 2 0 5,2-2 0-8,-4-12-2 7,7-10 2-3,6-13-1 0,-1-10-7 0,8-7-20 0,0 0-24 2,0 0-21-3,0 0-21 0,0 0-28 2,28-7-32 1,-15-4-45-1,-3-1-179-3</inkml:trace>
    </iact:actionData>
  </iact:action>
  <iact:action type="add" startTime="79422">
    <iact:property name="dataType"/>
    <iact:actionData xml:id="d53">
      <inkml:trace xmlns:inkml="http://www.w3.org/2003/InkML" xml:id="stk53" contextRef="#ctx0" brushRef="#br1">2340 16319 254 0,'0'0'257'6,"0"0"-150"0,0 0 28 2,0 0-15-1,0 0-26 0,0 0-16 2,0 0-15-3,7-2 3 2,-4 2-8 0,-3 0 3-1,0 0-5 0,0 15 3 2,0 15-43-2,0 2 3 2,0 11 1-4,0-4-4 3,-10 10 1 0,-3-4-4 0,-3 2-2-2,1-3 1 5,2 2-3-5,0-7-1 2,9-5 2-1,-3-1 4 1,7-8 0-1,-3-2 5 1,3-3-3-2,0-18 6 1,0 2 7 1,0-4 2 1,0 0-10-3,0 5-14 1,20-2 7 1,11 7-11 4,5-10-3-8,-9 4 1 3,-3-4-1 2,-1 0 0-3,-6 0-2 1,1 0 0 1,-2 0-3-1,-5 0-10 1,1 0-16 1,-6 0-25-4,1-4-25 4,-3-18-29-2,-1-5-69 0,-3 9-39 1,0 4-214 0</inkml:trace>
    </iact:actionData>
  </iact:action>
  <iact:action type="add" startTime="79923">
    <iact:property name="dataType"/>
    <iact:actionData xml:id="d54">
      <inkml:trace xmlns:inkml="http://www.w3.org/2003/InkML" xml:id="stk54" contextRef="#ctx0" brushRef="#br1">2515 16609 260 0,'0'0'306'6,"0"0"-160"2,0 0 28 0,0 0-5-2,0 0-45 3,-159-15-36-2,79 15-22 2,-7 0-15-4,7 0-22 3,9 15-21-1,15 2-7 2,12-4-1-4,18 4-18 4,16-9-60-1,10 1-48-1,0-9-166 1,10 0-391-1</inkml:trace>
    </iact:actionData>
  </iact:action>
  <iact:action type="add" startTime="80662">
    <iact:property name="dataType"/>
    <iact:actionData xml:id="d55">
      <inkml:trace xmlns:inkml="http://www.w3.org/2003/InkML" xml:id="stk55" contextRef="#ctx0" brushRef="#br1">1776 17458 372 0,'0'0'312'5,"0"0"-175"1,0 0 4 1,0 0-39 2,0 0-33-2,0 0-42-1,9 41 6 2,-9-7-8-1,0 2 16 2,-13-1 7-4,-2 12 8 3,-5-2-13 0,3 0-15 0,1 2 2-2,3-7 0 2,2-3-18 0,7-17 8 0,0-1-4-2,4-2 4 2,0-4 16 0,0 4-7 0,4-2-6-2,16 2-7 2,4-6-14 0,-7 3-2 0,8-9-5-2,1-2-21 3,3-3-22-2,3 0-63-1,1-8-92 2,-26-12-27 0,-2-5-295 0</inkml:trace>
    </iact:actionData>
  </iact:action>
  <iact:action type="add" startTime="80983">
    <iact:property name="dataType"/>
    <iact:actionData xml:id="d56">
      <inkml:trace xmlns:inkml="http://www.w3.org/2003/InkML" xml:id="stk56" contextRef="#ctx0" brushRef="#br1">1862 17741 655 0,'0'0'264'4,"0"0"-107"4,-190-2-38-2,124 2-63 3,10 0-36-2,12 0-16 2,17 0-4-4,11 0-60 3,16 0-83 0,0 0-217-2,0 0-345 2</inkml:trace>
    </iact:actionData>
  </iact:action>
  <iact:action type="add" startTime="81349">
    <iact:property name="dataType"/>
    <iact:actionData xml:id="d57">
      <inkml:trace xmlns:inkml="http://www.w3.org/2003/InkML" xml:id="stk57" contextRef="#ctx0" brushRef="#br1">2370 17550 587 0,'0'0'175'2,"0"0"-56"4,0 0-42-1,0 0-17 2,0 0-4 1,0 0-2 0,-20 127 2 0,9-89-10 0,-3 5-6 2,4 0 8-5,2-4-12 1,0-9 3 2,5 2 5 0,3-13-14 0,0-8-5-3,0-4 6 6,0 1-7-6,0-4-11 5,19 1-13-4,19-1 0 2,3 2-7-1,-1-1-9 1,-4-5-11-2,-2 0-11 3,-7 0-48-1,2 0-75-1,-26-15-103 1,-1-2-230-1</inkml:trace>
    </iact:actionData>
  </iact:action>
  <iact:action type="add" startTime="81636">
    <iact:property name="dataType"/>
    <iact:actionData xml:id="d58">
      <inkml:trace xmlns:inkml="http://www.w3.org/2003/InkML" xml:id="stk58" contextRef="#ctx0" brushRef="#br1">2527 17715 603 0,'0'0'302'5,"0"0"-109"1,-180-8-51 0,112 8-49 2,4 0-59 0,2 0-29 0,7 8-5 0,6 4-67-2,41-12-84 2,5 0-240 0</inkml:trace>
    </iact:actionData>
  </iact:action>
  <iact:action type="add" startTime="82276">
    <iact:property name="dataType"/>
    <iact:actionData xml:id="d59">
      <inkml:trace xmlns:inkml="http://www.w3.org/2003/InkML" xml:id="stk59" contextRef="#ctx0" brushRef="#br1">890 16108 377 0,'0'0'184'2,"0"0"-23"5,0 0 14-1,0 0-57 2,0 0-40-1,0 0-15 2,64-40-11-3,-43 21 4 2,5-6-5-1,1 0-8 2,4-4-14-3,5 4-4 3,0 3-11-2,2 2 0 1,-1 5-4-3,3 13 2 4,-3 2 0-1,7 0 6 0,5 0 7-2,5 0-4 7,7 20 14-8,1 2-10 1,6-2-5 4,2-1-4-3,1-14-4 1,1 3-9 0,-5-8-1-2,-11 0-2 1,-1 0 0 0,-1 0 0 1,-5-17-4-2,5-4-1 4,-8-1-4-3,-5 3-22 1,2 4-42-2,-2 2-51 1,-34 9-60 2,-1 4-153-2</inkml:trace>
    </iact:actionData>
  </iact:action>
  <iact:action type="add" startTime="82971">
    <iact:property name="dataType"/>
    <iact:actionData xml:id="d60">
      <inkml:trace xmlns:inkml="http://www.w3.org/2003/InkML" xml:id="stk60" contextRef="#ctx0" brushRef="#br1">3259 17384 331 0,'0'0'290'3,"0"0"-135"3,0 0 23 3,0 0-48-1,0 0-13-2,0 0 10 2,0 3-20-1,16-3-28 3,16 0-32-6,1 0 8 4,5 0-26 1,0 0 3-2,1-3-22 2,1 0-8-4,-1 3-2 4,-10 0-14-2,-14 0-71 1,-12 0-49-1,-3 0-80 2,0 0-133-3</inkml:trace>
    </iact:actionData>
  </iact:action>
  <iact:action type="add" startTime="83230">
    <iact:property name="dataType"/>
    <iact:actionData xml:id="d61">
      <inkml:trace xmlns:inkml="http://www.w3.org/2003/InkML" xml:id="stk61" contextRef="#ctx0" brushRef="#br1">3314 17556 364 0,'0'0'453'2,"0"0"-313"5,0 0-13 0,0 0-61-1,0 0-37 2,0 0-29-1,178 8-7 0,-136-8-52 1,-29 0-61 1,5 0-316-1</inkml:trace>
    </iact:actionData>
  </iact:action>
  <iact:action type="add" startTime="83455">
    <iact:property name="dataType"/>
    <iact:actionData xml:id="d62">
      <inkml:trace xmlns:inkml="http://www.w3.org/2003/InkML" xml:id="stk62" contextRef="#ctx0" brushRef="#br1">4187 17746 508 0,'0'0'242'5,"0"0"-79"-3,40-146-26 5,-30 79-52 2,1-23-39-3,-4-13 4 1,1-21-18 1,-8-9-14 0,0-1-9-1,0 9-5 0,0 8-3 1,0 16 0 0,-10 13-1 0,-13 7-1-2,4 25 1 3,2 7 0-2,4 25 0-1,6 9-1 2,1 3-1-1,6 7 2 2,0 5 3-3,0 0-2 2,0 0 2 0,0 0 14 1,0 0 17-2,0 0-7-2,0 0-8 4,0 0 4-1,0 0 6-2,23 0 2 2,20 0-16 0,7 0-2 0,5-2-2-1,4 2 4-1,7 0 1 4,-1 0-4 1,1 0-1-9,4 0-9 6,-6-6 3 1,-8 6-5-1,-11 0 0-1,-6 0-1 0,-11 0-1 1,-8 0 2 2,-4 0 0-7,2 0-2 7,-8 0-2-3,3 0-4 0,-6-5 7-1,2 5-1 4,-5 0 1-3,-1-2 1 0,-2 2 0 1,2 0 0-1,3 0 0 1,0 19-12-1,-5 18 11 0,-1 8 1 1,0 4 0 1,0 3 0-1,0-5 0-3,0 5 0 4,0-3-1-2,-4-9-9 3,-5-3-19-5,6-18-31 2,3-14-54 2,0-5-31-3,0 0-59 0,0 0-447 2</inkml:trace>
    </iact:actionData>
  </iact:action>
  <iact:action type="add" startTime="85205">
    <iact:property name="dataType"/>
    <iact:actionData xml:id="d63">
      <inkml:trace xmlns:inkml="http://www.w3.org/2003/InkML" xml:id="stk63" contextRef="#ctx0" brushRef="#br1">5423 16156 375 0,'0'0'156'4,"0"0"-6"4,0 0-33-2,0 0-12 2,0 0-74 0,0 0 28 0,0 0 0-2,12 142-10 2,-12-98 8 0,0 3-7 1,-12 7-9-4,1 1-19 3,-1-1 17 0,3-6-1-1,1-12-6 0,5-5-7 1,3-5 4 0,0-4-4 0,0 0-3-2,0-7 4 2,0 2-5-1,8-6 0 2,13-2-9-4,2 1-5 4,4-7-7-2,5-3-3 1,-3 0-16-1,10 0-11 2,-5 0-19-2,-7-20-48 2,2-10-39-4,-24 15-65 3,-5-4-174 0</inkml:trace>
    </iact:actionData>
  </iact:action>
  <iact:action type="add" startTime="85528">
    <iact:property name="dataType"/>
    <iact:actionData xml:id="d64">
      <inkml:trace xmlns:inkml="http://www.w3.org/2003/InkML" xml:id="stk64" contextRef="#ctx0" brushRef="#br1">5641 16411 570 0,'0'0'300'4,"0"0"-179"3,0 0 59 1,0 0-73-2,-185-11-34 2,129 22-39 0,-1 2-26 1,5-6-8-4,3 5-7 3,10-1-69 0,7-2-62 0,29-4-145-2,3-5-414 3</inkml:trace>
    </iact:actionData>
  </iact:action>
  <iact:action type="add" startTime="86344">
    <iact:property name="dataType"/>
    <iact:actionData xml:id="d65">
      <inkml:trace xmlns:inkml="http://www.w3.org/2003/InkML" xml:id="stk65" contextRef="#ctx0" brushRef="#br1">4930 17544 596 0,'0'0'273'5,"0"0"-105"2,0 0-58 0,0 0-11 1,0 0-41 0,0 0-9-1,108 121-18 0,-91-79 1 1,6-8-11 0,-3 1 4-1,8 3-21 0,-3-12-4 1,-5-1-5-1,0-12-16 1,0-6-29-2,4-7-62 4,0 0-41-4,-16-7-152 4,-7-14-163-5</inkml:trace>
    </iact:actionData>
  </iact:action>
  <iact:action type="add" startTime="86582">
    <iact:property name="dataType"/>
    <iact:actionData xml:id="d66">
      <inkml:trace xmlns:inkml="http://www.w3.org/2003/InkML" xml:id="stk66" contextRef="#ctx0" brushRef="#br1">5268 17552 711 0,'0'0'154'2,"0"0"0"3,0 0-53 3,-199 113-36-1,137-71-21 2,6-8-23-2,5 0-7 3,12-8-12-5,16-7-2 4,2-14-8-3,17-2-21 2,4 2-29-2,0-5-34 2,0 0-41 0,13 0-179 0,7 0-244-2</inkml:trace>
    </iact:actionData>
  </iact:action>
  <iact:action type="add" startTime="87853">
    <iact:property name="dataType"/>
    <iact:actionData xml:id="d67">
      <inkml:trace xmlns:inkml="http://www.w3.org/2003/InkML" xml:id="stk67" contextRef="#ctx0" brushRef="#br1">5439 17595 343 0,'0'0'270'7,"0"0"-133"-2,0 0 87 1,0 0-104 1,0 0-19 2,0 0-9-3,117 82-16 2,-98-44-15-1,6 5-37 2,-8-4-5-3,2-8-12 2,4-1-6 0,-5-3-1 0,2-5-8-2,-1-3-8 4,-6-6-22-4,-4-1-45 3,2-12-29-4,1 0-8 3,4-13-137 0,-9-4-64 0,-7-2-186-2</inkml:trace>
    </iact:actionData>
  </iact:action>
  <iact:action type="add" startTime="88087">
    <iact:property name="dataType"/>
    <iact:actionData xml:id="d68">
      <inkml:trace xmlns:inkml="http://www.w3.org/2003/InkML" xml:id="stk68" contextRef="#ctx0" brushRef="#br1">5772 17682 482 0,'0'0'240'2,"0"0"-63"7,0 0-30-3,-175 76-68 5,119-46-21-6,6 2-32 5,2-7-11-5,8-5-14 2,5-7-1 1,6-2-18 0,12-11-68-1,6 0-90 0,11 0-177 0,0-8-158 2</inkml:trace>
    </iact:actionData>
  </iact:action>
  <iact:action type="add" startTime="88703">
    <iact:property name="dataType"/>
    <iact:actionData xml:id="d69">
      <inkml:trace xmlns:inkml="http://www.w3.org/2003/InkML" xml:id="stk69" contextRef="#ctx0" brushRef="#br1">4485 15878 258 0,'0'0'274'2,"0"0"-153"4,0 0-16 2,0 0 16 0,0 0-37-3,0 0-1 4,77-71-33-2,-54 46-9 2,0 3-6-3,2 0 8 2,1 2-13 0,5-4 8 0,-5 11-16-2,3 1 2 2,0 4 0 0,3 8-11 0,2 0 10-2,3 0-8 2,3 30 5 0,4 8-1 0,2 1 0-2,0-3-10 8,-2-8 0-11,-3-11-6 5,-1-5 2-2,1-9 0 3,-1-3-5-2,-1 0-1 1,-2 0 0-1,-7-8 0 0,-2-16-5 2,-5-4-8-2,0-2-19 1,-3-1-32-1,1 6-19 0,2 1-54 1,-20 24-109-2,7 0-598 2</inkml:trace>
    </iact:actionData>
  </iact:action>
  <iact:action type="add" startTime="89363">
    <iact:property name="dataType"/>
    <iact:actionData xml:id="d70">
      <inkml:trace xmlns:inkml="http://www.w3.org/2003/InkML" xml:id="stk70" contextRef="#ctx0" brushRef="#br1">6460 17125 626 0,'0'0'208'3,"0"0"-35"2,0 0-34 4,0 0-71-3,0 0 32 0,0 0-25 2,147 7-13 0,-113-7-20 0,-2 0-7-2,-3 0-12 2,0 0-19 0,-12 0-4 0,-4 0-12-2,-9 0-42 4,-4 2-65-4,0 1-84 3,0 2-171-3</inkml:trace>
    </iact:actionData>
  </iact:action>
  <iact:action type="add" startTime="89595">
    <iact:property name="dataType"/>
    <iact:actionData xml:id="d71">
      <inkml:trace xmlns:inkml="http://www.w3.org/2003/InkML" xml:id="stk71" contextRef="#ctx0" brushRef="#br1">6460 17370 696 0,'0'0'204'3,"0"0"-55"4,0 0-60 2,0 0-20-3,0 0-46 3,0 0-14-4,144 0-9 5,-115 0-14-3,6 0-32 1,6-11-38-2,8-4-28 2,-30 3-92 2,4 5-121-4</inkml:trace>
    </iact:actionData>
  </iact:action>
  <iact:action type="add" startTime="89849">
    <iact:property name="dataType"/>
    <iact:actionData xml:id="d72">
      <inkml:trace xmlns:inkml="http://www.w3.org/2003/InkML" xml:id="stk72" contextRef="#ctx0" brushRef="#br1">7986 16656 375 0,'0'0'120'2,"0"0"-16"6,0 0 22-3,0 0-54 3,0 0 47 1,0 0-39-1,-238 45-19-1,147 9 3 0,-5 10 9 1,3 12-7 0,12 17 12-2,15 14 0 1,24-1-25 2,23-7-3-1,19-3-7 0,16-15 12-2,47-12-6 2,26-7-14 5,17-10-10-9,14-22-9 2,7-24-6 2,-2-6-10 0,-6-26-1 0,-22-44-1-2,-23-23-6 5,-23-18 0-2,-34-27-14-6,-17-12-14 4,-13 12-34 3,-58 19-23-4,-29 23-86 5,42 83-52-7,-1 8-269 3</inkml:trace>
    </iact:actionData>
  </iact:action>
</iact:actions>
</file>

<file path=ppt/ink/inkAction4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2T04:57:14.23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4405">
    <iact:property name="dataType"/>
    <iact:actionData xml:id="d0">
      <inkml:trace xmlns:inkml="http://www.w3.org/2003/InkML" xml:id="stk0" contextRef="#ctx0" brushRef="#br0">12103 4204 906 0,'0'0'118'5,"0"0"37"-2,0 0 0 5,0 0-41 0,0 0-20-2,0 0 14 3,0 0-9-2,36-12-26 2,-36 12-15-2,-7 0-23-1,-50 0-14 4,-31 13 27-4,-24 0-21 1,-10-5-9 1,-7-5-3 0,-1-3-12-1,-4 0-3 6,10 0 0-6,3 0 0-3,1 0 0 6,11 0 0-5,4 0 0 3,2 3 0-1,10 5 0 3,7 1 0-5,7 2 0 2,15 3 0 0,12-6 0 2,7 4 0-3,17-3 0 2,5-5 0-1,7 3 0 2,9-2 0-4,-6 0 0 3,4 2 0 1,-3 0 0-2,-1 5 0-1,6-1 0 3,-6 3 0-1,3 3 0-1,-3 6 0 0,6 2 0 2,-2 1 0-3,8 7 0 3,-2 3 0-3,-2 9 0 3,5 11 0-1,-3 12 0 0,3 8 0-1,0 11 0 0,0 6 0 2,0 4 0-2,0 5 0 0,0-1 0 0,0 4 0 3,0-2 0-4,0 4 0 0,0 11 0 2,0 0 0 0,0-2 0 0,0 0 0 0,0-10 0-1,0-9 0-2,0-6 0 4,0-15 0-3,0-11 0 2,0-9 0-1,0-6 0 2,0-6 0-3,3-7 0 2,6-3 0 1,3-8 0-3,-5-4 0 0,3-3 0 2,0-2 0 3,3-4 0-5,-8-3 0 0,3-3 0 1,-5-7 0 1,-3 0 0 0,3 0 0-2,-3 0 0 2,1 0 0 0,7 0 0 0,11 4 0-2,14-1 0 3,15 3 0-1,8 2 0 0,14-2 0 0,11 5 0-3,10-5 0 4,12-1 0-1,15-2 0-2,2-3 0 2,6 0 0 0,-1 0 0 0,-5 0 0-2,-5 0 0 2,-15 0 0 1,-13 0 0 0,-8-5 0-4,-15-7 0 3,-7-2 0-1,-10 3 0 2,-7 1 0-4,-7-3 0 2,-3 6 0 2,1-3 0-2,4-1 0 1,-1 3 0-1,1 0 0 3,0-4 0-4,-6 4 0 0,-3 4 0 1,-3-1 0 2,-2 3 0-1,-7 2 0-3,1 0 0 4,-11 0 0-2,-4 0 0 0,0 0 0 0,0 0 0 0,0 0 0 2,0 0 0-2,0 0 0 0,0 0 0 1,0 0 0-1,0-15 0 2,0-21 0-2,-4-20 0 0,-25-31 0 2,-2-18 0-2,-1-13 0-1,5-14 0 2,-1-10 0 0,5-4 0 3,3-10 0-8,7-1 0 4,5-8 0 3,3-9 0-2,5-5 0-2,0 11 0 2,0 9 0 0,0 14 0 0,13 14 0-2,0 13 0 2,-6 25 0 0,-4 20 0 0,1 22 0-1,-4 18 0-1,0 16 0 4,0 7 0-4,0 10-6 0,0 0-29 2,0 0-71 0,-9 0-60 0,-2 25-75-2,4 7-126 3</inkml:trace>
    </iact:actionData>
  </iact:action>
  <iact:action type="add" startTime="6571">
    <iact:property name="dataType"/>
    <iact:actionData xml:id="d1">
      <inkml:trace xmlns:inkml="http://www.w3.org/2003/InkML" xml:id="stk1" contextRef="#ctx0" brushRef="#br0">27829 4050 891 0,'0'0'161'3,"0"0"-43"5,0 0-7-1,0 0-49-1,0 0-29 2,0 0-11 1,0 0 47-2,-116-28-26-1,58 21 8 2,-6 7-7 0,-3 0 6 1,-13 0-4-4,-7 0-3 4,-7 0-9-2,-3 0-13 1,0 0-3-2,-3 0-6 7,12 3-7-8,-1 1 9 2,14 1-7 2,2 3 0-4,5 3 0 4,3 0-3-1,8 1 4-2,10-1 1 2,10 0-9 0,10 1 4 0,4-4-2-2,8 0-1 3,5-3-1-3,1 2 2 3,2-2 0-4,6 3-1 3,-7 6 3 1,4 6-1-2,4 6-1-1,0 2-1 3,0 0 2-1,0 3-3-1,0 6 2 1,0 2 0-1,0 3-1 1,4 5 0 0,-1 4-1-2,-3 9 0 2,0 2 0 0,0-4 0 0,0 3 4-2,0 7 0 2,0 2 4 0,0 6-3 1,0 9 3-3,0-1-4 1,0 1 10 0,0-1-7 2,0-9 4-3,0-7-7 2,0-10-1 0,0-7 4 0,0 0-2 0,9 2-1-1,0 18-3 2,5 11 2-2,-1 4-2 0,-1 1-1 0,1-13 1 2,-6-10 2-6,5-13-1 6,-8-9 2-1,3 0-2 0,3-5 1 0,-2 3-2-3,3-1 0 5,-2 6 0-3,2 17 1 1,3 11-1-3,-3 13-1 4,5 8 0-1,-3-12 5 0,-3-11-4-1,0-14-1 0,-7-15 1 2,0-17 4-3,-3-8-5 0,0-12 0 2,0-2 0 0,0-3 0 0,0 0 0-2,0 7 0 2,2 0 0 1,-2 8 0-1,7 0-4-2,-7-7 4 1,0-6 0 1,3-2-2 0,-3 0 0-2,3 0 2 3,-3 0 1-2,3 0-1 1,1 7-4 0,2-3 4-2,0 5-5 2,1-1 4 1,-6 1 1-4,6-4-2 4,1 0 0-2,0 2 2 1,5-2-5-1,6 3 4 1,9-3 0 0,12 5-3 1,14-3 4-5,8 3 1 5,12-3-1-1,5 3 0-3,10-3 1 4,7-4-1-1,3 0 1 0,-2-3-1 0,-12 0-6-1,-12 0 5 0,-8 0-1 2,-7 0 1-2,-1 0 2-1,-1 0-2 2,1 0 2 0,1 0-2 0,5 0 0-2,1 0 0 3,0 0-1-3,-5 0 0 3,-5-6 0-4,-6-1 1 3,-3-3 1 1,-13 5 0-2,-12 0 0-2,3-2 0 4,-4 6-1-1,-6-5-2 1,3 3 2-3,-4 0 1 0,-7-1-2 4,0 4 0-4,-5-1 0 0,0 1-2 2,0-4-4 1,0 2-2-2,0-1-4-1,0-7 1 4,0-20 1-2,0-9 6 1,0-19 6-5,0-10-2 5,0-9 2-1,-5-9 1 0,-8-10-1-3,6 0 0 3,-2-2-1 0,5 6 0 0,1 1 1 0,3 2 1-1,0-1-1 2,0-13 0-4,0-11 0 3,0 0 0 0,0-1-1 0,0 5 1 0,0 5 0-2,0 2 0 3,3-6 0-2,6-5 0 2,-2-1 0-5,-3 2 0 4,-4 11 0 1,0 5 0-3,0 7 0 2,0 8 0 0,0 1 0 0,0 4-1 0,0 8 1-1,-7 15 0 0,-2 14 0 2,6 18 0-3,2 14 0 0,-2 3 0 3,3 5-2 0,-3-2 1-3,-4-10 0 1,1-5 0 0,-7-5 1 2,4-6 0 0,-5 2 0-5,5 3 0 4,1 3 0 0,0 5 0 1,5 3-1-4,2 3 1 3,-2 3 0 1,-3-1 0-2,6 4 0 0,0 3-2 0,-3 0 1 1,-4 0-5 0,-15-7-12-2,-10-3 0 3,-11-2 14-1,0 1 1-1,-8 2-6 0,2 1-12 2,-12 4-20-2,-9 4-11 2,-4 0-38-5,-13 24-58 4,60-1-124 0,-10 13-431 1</inkml:trace>
    </iact:actionData>
  </iact:action>
  <iact:action type="add" startTime="9199">
    <iact:property name="dataType"/>
    <iact:actionData xml:id="d2">
      <inkml:trace xmlns:inkml="http://www.w3.org/2003/InkML" xml:id="stk2" contextRef="#ctx0" brushRef="#br0">6838 7371 525 0,'0'0'308'4,"0"0"-189"3,0 0-17 1,0 0-18-3,0 0-26 3,0 0-21-2,0 0 8 2,20-17 2 1,-40 17 4-2,-32 0 54 0,-9 0-46 0,-15 0-6 2,-5 0 0-4,-10 0-8 3,-3 5-17 0,-6 4-2 0,-2-4-1 9,2-2-5-16,-7 4-4 5,3-2-4 1,-2 1 4 1,3 0-5 0,12 1-1 0,9 2-1 0,6 2-8-2,7 3 5 1,14 3-5 1,2-3 1 1,12-2-2-1,9-5 3-1,9 3-3 0,10-5 0 1,-3 6 0-1,3 1 0 1,0 5 1-1,-4 3 2 0,1 7-3-1,0 3-3 2,3 7 3 1,-2 12 1-3,2 7 1 3,-3 6-2-2,-1 5 2 0,2 5-3 1,-1-4 1-2,0-4 0 2,2-7-1 2,-1-9 2-3,4-12-1 0,-2-2 0 0,5-6-1 1,1 6 1 1,-1 8 1-3,-1 8-1 3,0 12 1-2,5 8-1-1,1 5 0 1,0 6 0-1,-1-3 1 2,4-3-1 1,0 2 3 0,0-8-1-3,0 2-2 3,0-1 4-2,0 3-1 2,0-3 2-3,0 4-1 0,0 2 1 1,0-2-2 2,0-5-1-3,0-10-1 2,0-9 2 1,4-7-1-3,3-13-2 1,5-7 2 0,-1-6-1 0,5-2 0 0,2-5-1 0,-2 0 0 2,4-3 1-2,-8-1-1 1,-1 0 0-1,-2-1 1 2,5-2-1-1,-1 2 0-3,3 1 0 3,6-6 0 1,6 2 0-1,8 2-3-2,7-4 3 2,11 0 0 0,13 0-1 1,9 0 0-2,13-8 1-1,7-7 0 2,5 7 1 0,-1 2-1-3,-7-1 1 4,1 7 0-1,-7 0 0 0,-7 0 1 0,-3 0-1-2,-9 0-1 3,-5 0 0-2,-3-7 0 1,-4 1 0-2,1-5 0 3,-9 3-1-3,0-4 1 1,-3 4 1 1,-11 3-1 0,0 0 1 1,-1-4-1-5,2-1-1 7,-3 3 1-5,1-3-1 1,-5 3 1 2,-5 1 0-4,-10 3-1 4,-9 3 2-1,-1 0-1-2,-3 0 0 2,0 0 1-1,4 0 0 1,-4 0-1-2,0 0-3 2,0 0 3 0,0 0 0 0,0 0 0-2,0 0-1 3,0 0 1-2,0 0 0 2,0 0 0-4,0 0-3 3,0 0 1 0,0 0-1 0,0 0 2-2,0 0-1 2,0 0-5 0,5-2-2 0,2-7-2 0,10-2 1-1,-1-1-9 0,-4 4 15 2,4-6 3-3,-7-9 0 1,5-8-2 2,-4-7-1-1,0-11 3-3,-1-3-2 5,-9-8 1-3,4-10 2 2,-4-6 0-2,0-7 0-1,0-8-1 2,0 3 1 0,0 1 0-3,0 1 0 4,0-5 0-1,0 2 0 0,0-3 0-2,0 1 1 2,0-1-1 0,0-6 0 0,0 4 0-3,0 1 0 5,0 9 0-3,3 10 0 0,2 5 0-1,8 2-1 3,-6-4 1-2,-4 3 0 2,0-1 0-2,-3 1 1 1,0 3-1-2,0 3-1 3,0 6 1-4,-6 2 0 4,-3 7 0-1,-5 7 0 0,9 6-2-1,-5 7 0 0,5 4 2 2,-4-1-78-2,4-1-30-2,5-10-9 4,0-7-36-1,0 28-37-1,0-1-141-1</inkml:trace>
    </iact:actionData>
  </iact:action>
  <iact:action type="add" startTime="11810">
    <iact:property name="dataType"/>
    <iact:actionData xml:id="d3">
      <inkml:trace xmlns:inkml="http://www.w3.org/2003/InkML" xml:id="stk3" contextRef="#ctx0" brushRef="#br0">23223 7439 652 0,'0'0'288'3,"0"0"-163"3,0 0 1 1,0 0-35 1,0 0-14-3,0 0-31 3,0 0-14 0,-110-4-2 0,38 16-7-2,-9 1 2 2,-11-4 5 1,-5 4-5-2,1 0 2 0,5-2-11 0,8 0-5 1,8 3-7 0,14-3-2-2,13 3 2 2,14-5-3 2,16 2 1-3,5-9 0 0,10 3 1-1,3-5-3 2,0 0 2 1,0 7 1-4,0 13 1 4,0 10 10-1,0 14-5 1,0 8-3-4,0 10-4 4,0 9 5-1,0 6 3-1,0 9 2 0,0 3-5 1,0 7 4-1,0 0 2 1,0-2 4-2,0-6 3 3,0-6-1-1,0-4-7 0,0-7-2-2,0 4-1 4,0 7-2-3,0 2 4 1,0 1 4-3,0-4-6 5,-3 1 9-4,-1-2-5 3,0 2-5-3,2-1-1 1,-1-2-3 1,3-5 0 0,0 0 1-1,0 1-4 0,0-7 0 2,0-8 0-2,0-3 0 1,0-9 1-2,0 2 1 2,0 6-3-1,0 12 2 0,0 3-3 3,0-2 2-3,0-3-1 2,0-19 0-3,0-12 0 0,0-14 0 1,0-6 0 2,0-7 0-3,0-8 0 1,0 0-1 2,0 0 1-2,0 0 2 1,0 0-1-2,0 0-1 2,0 0 2 0,16 0-2-1,15 0-1 1,15 0-3 0,15 0 2 0,1 0-1 0,8-8 3-2,13-9-1 2,3-2 0 1,10 6 1-5,-7-4-1 4,-5-2 0 1,-8 2 1-2,-16 2 1 0,-14-2-1 1,-8 10 1 0,-18-4 0 0,-7 4-1-2,-3 5 0 2,-10 2 1-1,0 0-1 1,0 0 0-2,0 0-2 2,0 0 1 0,0 0 1 0,0 0-1-2,0 0-1 3,0 0 0-3,0 0 0 3,0 0-4-3,0-6-1 2,0-8 0 0,0-13-1 1,0-16 6-4,0-13-1 3,0-11 0 0,0-15-1 0,0-8 0-2,0-11-2 3,0-3 3 0,0 0 0-2,0 5 2-1,0 10 1 2,0 1 0-1,0 1 0 1,3 1-1-1,0-2 1 1,2 1 0 0,-3 0 0 1,1 6 0-4,-1-1 0 2,7 8 0 1,-7 10 0 1,3 12-1-3,2 9 0 2,-1 6 1 1,1-1 0-2,-1-2-4 0,-5-6-1-1,5-4 2 3,-6-9 1-1,0-6-2-2,0 0 2 2,0 3 0 0,0 9 1 0,0 5 1-3,-13 4-1 5,0-1 1-3,1 0 0 1,-1-5 0-3,3-4 0 3,4 1-1 0,-1-2 1 0,4 18 0-1,3 7-9 1,0 15-20-1,0 6 3 1,0 9-9-2,0 0-25 2,0 0-29 0,3 34-67 1,7-10-108-3,-7 8-198 0</inkml:trace>
    </iact:actionData>
  </iact:action>
  <iact:action type="add" startTime="13811">
    <iact:property name="dataType"/>
    <iact:actionData xml:id="d4">
      <inkml:trace xmlns:inkml="http://www.w3.org/2003/InkML" xml:id="stk4" contextRef="#ctx0" brushRef="#br0">6713 11201 503 0,'0'0'431'4,"0"0"-279"1,0 0-23 2,0 0-11 2,0 0-39-2,0 0-49-1,0 0-5 2,7 37-2 1,-66-23 23-1,-12-4-1-2,-19 0 11 2,-19-3-15 0,-9-4-11 0,-13 1 0-2,1-4-7 2,2 3-1 0,14-1-5 15,5 1-5-20,12 3-5-3,8 3 0 7,5 1-4 1,4 2 2-2,11 1-2-1,8-1-1 5,7 2 0-4,8-1-2 2,7-4 2-2,10 0-1 4,10-2-1-4,10 0 0 1,2-4-3 0,7 11 3 2,-4 11 1-1,1 9 2-3,3 19 5 4,0 3-1-1,0 13-7 0,0 8 0-3,0 5 0 3,0 6 1 0,0 1 1 0,0 2 4-2,0 1 0 3,0 6 1-2,0 1-3 0,0 2 2 0,0-3 0 2,0-3-2-1,0-2 0 0,0-9-2-3,0-5 0 4,0-5 1 0,0-5-1-1,0 2 0-2,0 2 2 3,3 0-3-2,1 6-1 2,3-6-1-5,-5-6 1 4,1-5 3 0,1-12-3 0,-4-6 1-2,0-12-1 2,0-12 0 1,0-12 1-3,0-4 0 0,0-4-1 2,0 0-2 0,0 0 2 0,0 0 1-2,0 0 0 2,7 0 1 0,9 5 0 0,7 7-2-1,6 1-1 2,0-5 1 0,0 4 0-2,6-7 0-2,10-2-1 4,15-3-1-2,9 0-1 2,14 0 1-1,1 0-1-2,-3 0 3 2,-6 0 0-1,4-3 0 1,-7 0 0-1,8 1 0 0,0-1 2 2,-5 1 0-3,5 2-2 2,-2 0 1 2,-1 0-1-3,-5 0 1-1,-4 0-1 1,-1 0 0 0,-10 0 0 2,2 0 1-3,-8 0 2 1,-1 0-3 2,3 0-1 0,-8 0-1-3,2 0-2 1,-12 0-2 1,-1 0 3-1,3 0 3 1,-9 0-3-1,1 0 1 2,-6-3-1-3,-9-2 3-1,2 1 0 2,-3 1-2 3,-8 3 2-3,-2-2 1-1,-3 2-1 3,0 0 0-2,0 0 0 1,0 0-2-1,0 0 1 0,0 0-1 1,0 0 1 0,0 0-2-2,13-6 1 2,0 1-1 3,-2-5-3-4,13-1-3 2,-16 0 6-1,4-6 1-3,1-2-3 4,-6-11 1-5,0-14-5 5,-2-4 4-2,-5-13 1 3,0-10 3-5,0-16 1 3,0-10 0-1,0-10 0 2,0-2 1-4,-3 8-1 3,-10 4 0-1,6 5 0 2,-4-4 0-3,1 1 0 2,5 3 0 0,-6 0 0-1,3 9 0 1,3 1 0-2,2-3 0 2,3-2 0 1,-1 1 0-4,-2-4 1 6,-1 2-3-6,1 9 4 4,3 3-4-4,0 10 3 5,0 6-1-3,0 10 0 0,0 8-1 0,0 3 1 1,0 5 0-1,0 3 0 1,0 2 0-1,0 7 0 1,0 2 0 0,0 0 0-1,0 6 0-1,0 4-1 3,0 3 1-2,0 7-2 1,-6-1-4-1,-29-6 4 1,-10-1 2 0,-13-1 1 0,3 3-1-2,0 4 0 3,6 2 0-2,-3 0 0 0,-1 0-2 0,3 0-9 1,-11 8-39-1,0 21-63 1,-7 11-49-1,50-21-135 0,0 3-358 2</inkml:trace>
    </iact:actionData>
  </iact:action>
  <iact:action type="add" startTime="16091">
    <iact:property name="dataType"/>
    <iact:actionData xml:id="d5">
      <inkml:trace xmlns:inkml="http://www.w3.org/2003/InkML" xml:id="stk5" contextRef="#ctx0" brushRef="#br0">23394 11181 875 0,'0'0'174'4,"0"0"-28"1,0 0-7 3,0 0-57-1,0 0-39-1,0 0 9 2,-174-5-11 0,80 5-9 0,1 0-4 1,-4 0-9-4,3 0-1 4,4 0-8-2,9 0-4 2,9 0-1-3,11 5 1 4,10 12-6-2,2 3 6-2,14 0-5 3,6 3 2-3,9-5-1 3,4 3 0-3,11 2 0 4,2 2-1-4,-1 10 1 1,1 14 1-1,0 10-3 3,0 8 0-3,-4 4-1 4,3 1 4-3,-5 7-4-2,6 10 2 5,2 13-1-4,1 8 1 4,-3 8 2-4,-4 6 3 1,4 2 0 1,0 6 6 0,0-8-5-1,-1-7 0-1,4-11-4 4,-3-15 5-4,3 0-6 1,0-10 1 1,0 1 0 0,0-9-3-1,0-10 4 0,0-2-2 1,3-14-2-1,7-5 0 2,3-5 2-3,0-10-2 3,-6-4 0-2,3 1 1 2,0-4-1-4,0-3 0 3,-4 4 0-1,-4-8 2 2,1 2-2-2,8 1 0-1,-9-2 0 4,5-2 0-6,-3 2 0 5,1-3 0-1,-1 4 0-1,-4 0 0 1,0 2-2-1,3 2 2 0,-3-4-2 2,3 0 1-2,-3-7-1 0,4-1 1 0,2-2-2 1,-2 0-1-1,6 6-2 1,-1 4-1 0,9 4 2-1,-8 1 3 0,10-1 2 2,-4 1 0-2,1-3 0 2,4-2-1-2,2-5-3-1,4-7 0 1,7 1 0 2,2-4 1-1,3 0 3-2,2 0 0 2,-1 0-1 0,7 0 1 0,9 0 0-2,2 0 0 4,6-10 0-4,3 3-1 0,-1-6 1 2,1 6 0 0,-2-1 0 0,-5 4 0 0,-7 1 1-2,-9 3 0 2,-12 0 1 1,-16 0-2-4,-5 0 0 4,-8 0 1-2,-3 0 0 0,0 0 0 1,0 0 0-2,0 0 0 2,0 0-1 0,0 0 0 0,0 0 0-2,0 0-1 2,0 0 1 0,0 0 0 0,0 0-1 0,0 0 0-2,0 0-2 2,0 0 0 0,0 0 3 0,0 0 0-2,0 0 2 3,0 0-1-4,1 0-1 4,8 0-1-2,-4 0-1 2,5-5 1-2,0 1 1 0,-4 4 0 0,-2-1 0 1,2 1-1 2,-3-3 0-5,1-3-2 4,8-5 2-2,-4-6-1 3,0-11 0-7,3-8-3 7,-9-13-1-3,5-7 2 1,-1-11 4-1,1-15-1 0,0-7 1 2,5-5 0-1,-5-1 1-3,6 0-2 4,-3 4 2-2,0 2-1 1,-5-5 1-2,3-2-1 5,0-7 0-5,-1-6 0 2,-3-7 0-4,-2 0 0 6,1 5 0-2,-3-10 0-1,4 0 0-1,-4-5 1 2,3-4-1-1,-3 7 0 2,0 1 1-3,0 13-1 2,0 14 1 1,0 13 0-2,0 8-1-1,0 13 0 2,0 7 0 0,0 6 0 0,0 18 0-2,0 13-2 2,0 12 1-2,0 5-31 3,0 8-52-4,0 46-15 6,0-12-181-4,-7 5-321 0</inkml:trace>
    </iact:actionData>
  </iact:action>
  <iact:action type="add" startTime="18361">
    <iact:property name="dataType"/>
    <iact:actionData xml:id="d6">
      <inkml:trace xmlns:inkml="http://www.w3.org/2003/InkML" xml:id="stk6" contextRef="#ctx0" brushRef="#br0">17137 18790 458 0,'0'0'132'4,"0"0"-16"4,0 0 7-3,0 0-34 3,0 0-11-1,0 0-4 2,0 0-15-2,16 13 13 0,-16-13 7 0,0-25 0 1,0-12-17-1,-21-8-23 0,-9-11 14 2,-3-6-23-2,-5-7-14-1,3 0 1 2,3-1 6 0,0 3 10 0,8 1-3 3,3 5-6-8,1-1-1 5,9-2-6 1,2 2-4 0,5-5-6-2,4-1 0 0,0-1-3 0,0-6 3-1,15 6-7 2,19-2 1 0,2-8 1 1,5 7-1-3,2 3-2 1,-2 15 0 2,-2 17-1-1,-1 17-21-2,1 20-37 1,1 0-27 1,-4 13-39 0,2 44-70-1,-32-21-73 2,-2-1-457-1</inkml:trace>
    </iact:actionData>
  </iact:action>
  <iact:action type="add" startTime="18848">
    <iact:property name="dataType"/>
    <iact:actionData xml:id="d7">
      <inkml:trace xmlns:inkml="http://www.w3.org/2003/InkML" xml:id="stk7" contextRef="#ctx0" brushRef="#br0">17490 18655 655 0,'0'0'207'4,"0"0"-95"1,0 0-14 3,0 0-59 0,0 0 13 1,0 0-17-2,61-190 22-1,-45 90-2 3,-3-13-18-2,2-8-6-1,1-2-7 2,-5-10-1 1,4 10-8-2,-2 11-3 2,1 18-2-4,-1 25-6 3,-2 23-4 3,-7 16 4-5,-1 25 0 0,0-2 16 3,-3 7 20-2,13 0 18-1,7 0 1 3,5 12-8-1,10 18-35-1,-7 7 4 3,9 2-1-6,-7 10-6 7,-1-1-4 5,-11-1-4-15,-5-2-1 2,-10-2-1 4,-3-13 1 1,0 2-4-2,0-5-1 3,-21 2-3-1,-18-5-1 0,-7 2-3-2,-6-1-1 2,-1-6 6 0,10 1-7 0,7-3 4 1,11-2 5-4,9-5 1 3,6 4 2 0,10 3 3-1,0 4 11 0,0 9 15 1,3 1-1 0,33 14-2-2,7-1-12 2,10 10-5-1,-1-1-3 2,-4-5-6-4,-12-3-1 3,-7-13-1 1,-9-14 0-1,-5-1-21-2,-2-11-28 2,-6-2-45 0,5-4-30 0,-1 0-34-3,-1 0-67 4,-7-10-57-2,-3 5-333 2</inkml:trace>
    </iact:actionData>
  </iact:action>
  <iact:action type="add" startTime="19434">
    <iact:property name="dataType"/>
    <iact:actionData xml:id="d8">
      <inkml:trace xmlns:inkml="http://www.w3.org/2003/InkML" xml:id="stk8" contextRef="#ctx0" brushRef="#br0">18240 18383 623 0,'0'0'191'3,"0"0"-53"5,0 0-9-2,165-91-68 0,-133 57-31 2,-7-3-11 0,-9-1-15 1,-14 8-3-3,-2 8-1 1,0 10-3 3,-30 2-9-4,-24 10 1 1,-8 0 11 0,-2 20 11 1,8 27 17 0,12-2 8-1,14 11 14 1,10-4 36-1,15 2-6 2,5 3-26-1,0 0 4 0,9 0-20-2,31-13-26 4,8-2-12-4,10-10-13 3,12-19-26-1,-1-13-32-3,2 0-68 1,-5-45-27 4,-10-17-19-1,-47 23-143-2,-2 2-235 1</inkml:trace>
    </iact:actionData>
  </iact:action>
  <iact:action type="add" startTime="19812">
    <iact:property name="dataType"/>
    <iact:actionData xml:id="d9">
      <inkml:trace xmlns:inkml="http://www.w3.org/2003/InkML" xml:id="stk9" contextRef="#ctx0" brushRef="#br0">18892 17482 753 0,'0'0'180'4,"0"0"-38"-2,5 163-44 5,-5-67-30 1,-11 8-24 0,-7-2 5-2,2-8-14 2,0-6-16 1,7-10-7-1,2-8-11-2,5 4-1 2,2-4-5 0,0-6-39 0,0-10-12 0,2-15-18-3,24-14-50 4,3-13-55-1,-18-12-90 0,2 0-325-3</inkml:trace>
    </iact:actionData>
  </iact:action>
  <iact:action type="add" startTime="20071">
    <iact:property name="dataType"/>
    <iact:actionData xml:id="d10">
      <inkml:trace xmlns:inkml="http://www.w3.org/2003/InkML" xml:id="stk10" contextRef="#ctx0" brushRef="#br0">19466 18228 454 0,'0'0'117'4,"0"0"10"4,0 0 8-2,0 0-22 0,0 0-26 4,0 0-15-4,-168-26-4 0,114 45-20 2,15 1-15 1,7 6 5-2,12-4 2-1,8 3 5 2,12 0-18 0,0 6-2 1,6-6-19-3,32 7-3 2,11-12-3 0,-2-7-3 0,0-8-12 0,3-5-3-2,-14 0-8 19,5-30-3-25,-14-14-2 1,-4-18-3 6,-10 5 13 4,-8 13 7-8,-5 18 11 3,0 14 2 1,0 12-2 0,0 0 3 2,0 17 26-1,-2 28 12-1,-14 22-19 1,5-8 20 0,2 3-17-2,6-17-15 3,3-8-3-2,0-5-4 0,0-19-10-1,0-7-54 2,26-6-16 1,9 0-40-1,4-45-104-2,-21 14-58 2,-3-1-255 1</inkml:trace>
    </iact:actionData>
  </iact:action>
  <iact:action type="add" startTime="20513">
    <iact:property name="dataType"/>
    <iact:actionData xml:id="d11">
      <inkml:trace xmlns:inkml="http://www.w3.org/2003/InkML" xml:id="stk11" contextRef="#ctx0" brushRef="#br0">20065 17583 490 0,'0'0'237'3,"0"0"-54"5,0 0-33-1,0 0-85 0,0 0 5 0,0 0-7 3,27 237 15-3,-41-123-2-1,-4 10-21 2,3 1-15 0,-3-11-14 0,2-11-15-2,2-6-7 3,-2-24-4-2,6-16-8 4,7-19-46-8,3-26-39 6,0-12-55-3,0-5-46 2,6-33-265 0</inkml:trace>
    </iact:actionData>
  </iact:action>
  <iact:action type="add" startTime="20729">
    <iact:property name="dataType"/>
    <iact:actionData xml:id="d12">
      <inkml:trace xmlns:inkml="http://www.w3.org/2003/InkML" xml:id="stk12" contextRef="#ctx0" brushRef="#br0">20198 18134 510 0,'0'0'165'5,"0"0"35"2,0 0-70-1,0 0-54 2,-177-37-35 0,112 37-27 1,-3 0-12-4,10 12-2 3,12-2-37 0,8 11-68 0,38-15-177-2,0 1-262 2</inkml:trace>
    </iact:actionData>
  </iact:action>
  <iact:action type="add" startTime="20931">
    <iact:property name="dataType"/>
    <iact:actionData xml:id="d13">
      <inkml:trace xmlns:inkml="http://www.w3.org/2003/InkML" xml:id="stk13" contextRef="#ctx0" brushRef="#br0">20268 18488 701 0,'0'0'183'2,"0"0"-52"2,69 163-58 3,-64-129-58 2,-5-11-15-4,4-15-21 3,-4-8-82 0,0 0-222 0</inkml:trace>
    </iact:actionData>
  </iact:action>
  <iact:action type="add" startTime="21099">
    <iact:property name="dataType"/>
    <iact:actionData xml:id="d14">
      <inkml:trace xmlns:inkml="http://www.w3.org/2003/InkML" xml:id="stk14" contextRef="#ctx0" brushRef="#br0">20566 17951 344 0,'0'0'115'3,"0"0"-3"5,0 0 0-1,0 0-66-1,0 0-14 2,0 0-29-1,13-30-3 0,-5 47-63 2,0 1 34-2,0-3 29 0,-1 2 11 0,3 3 47 2,0 5 21-2,3 12 13-1,-6 7 26 3,6 8-30-2,1 15-37 2,-1-6 17-4,1 4 13 9,1-9-15-11,-4-6-11 6,-1 7 6-4,-2-16-40 4,3-9 16-1,-7-12-19-1,4-20 16 2,-2 0-18-3,4 0-8 2,10-5-8-1,16-42-3-1,8-7 1 2,4-8 0 0,-6-7 0 0,-11 17-4-1,-3 10-25 0,-6 5-16 2,-5 11-23-1,1 7-73-3,-5 7-7 5,-13 12-25-4,0 0-156 2</inkml:trace>
    </iact:actionData>
  </iact:action>
  <iact:action type="add" startTime="21462">
    <iact:property name="dataType"/>
    <iact:actionData xml:id="d15">
      <inkml:trace xmlns:inkml="http://www.w3.org/2003/InkML" xml:id="stk15" contextRef="#ctx0" brushRef="#br0">21236 18329 511 0,'0'0'227'1,"0"0"-45"5,0 0-52 0,0 0-66 2,0 0-35 0,0 0-8-2,41 92-18 2,-41-92-3 0,0 6-29 1,0-6-78-3,0 0-296 1</inkml:trace>
    </iact:actionData>
  </iact:action>
  <iact:action type="add" startTime="21646">
    <iact:property name="dataType"/>
    <iact:actionData xml:id="d16">
      <inkml:trace xmlns:inkml="http://www.w3.org/2003/InkML" xml:id="stk16" contextRef="#ctx0" brushRef="#br0">21390 17519 596 0,'0'0'112'3,"0"0"49"4,0 0-79 0,0 0-60 1,0 0-18-2,0 0-4 2,16-113-10 0,-16 113-55 0,0 0-44-1,0 0-43 0,0 0-114 1</inkml:trace>
    </iact:actionData>
  </iact:action>
  <iact:action type="add" startTime="21851">
    <iact:property name="dataType"/>
    <iact:actionData xml:id="d17">
      <inkml:trace xmlns:inkml="http://www.w3.org/2003/InkML" xml:id="stk17" contextRef="#ctx0" brushRef="#br0">21551 17295 495 0,'0'0'136'1,"0"0"65"4,0 0-96 3,0 0-29 1,0 0-4-1,26 182-15-1,-26-109 1 0,0 17 10 3,0 11-3-3,0 8 0-1,0 4-7 1,0-6-20 2,0-6-18-1,0-14-9-2,0-6-11 2,0-12 0 1,0-25-2-1,0-14-24-2,0-27-22 3,3-3-72-3,15-13-58 1,-6-19-75-1,5 2-243 2</inkml:trace>
    </iact:actionData>
  </iact:action>
  <iact:action type="add" startTime="22080">
    <iact:property name="dataType"/>
    <iact:actionData xml:id="d18">
      <inkml:trace xmlns:inkml="http://www.w3.org/2003/InkML" xml:id="stk18" contextRef="#ctx0" brushRef="#br0">21827 18008 182 0,'0'0'355'7,"0"0"-212"-2,0 0 34 0,0 0-69 4,0 0-34-1,0 0-32 0,-187-57-30-3,124 57-10 3,6 0-2 0,8 9-24 0,11 14-59-2,38-18-96 2,0 10-154 0</inkml:trace>
    </iact:actionData>
  </iact:action>
  <iact:action type="add" startTime="22315">
    <iact:property name="dataType"/>
    <iact:actionData xml:id="d19">
      <inkml:trace xmlns:inkml="http://www.w3.org/2003/InkML" xml:id="stk19" contextRef="#ctx0" brushRef="#br0">22551 17788 564 0,'0'0'148'4,"0"0"-4"2,0 0 26 1,0 0-88-1,0 0 38 1,-113 215-33 2,58-121-9-2,-5 11-28-1,2-4-18 2,3-4-13 0,13-5-12 0,0-14-5-2,13-14-2 3,15-21-2-1,1-29-12 1,13-9-38-4,0-5-76 3,0-31-44-1,0 0-81 1,0-13-100-2</inkml:trace>
    </iact:actionData>
  </iact:action>
  <iact:action type="add" startTime="22552">
    <iact:property name="dataType"/>
    <iact:actionData xml:id="d20">
      <inkml:trace xmlns:inkml="http://www.w3.org/2003/InkML" xml:id="stk20" contextRef="#ctx0" brushRef="#br0">22052 17904 486 0,'0'0'316'5,"0"0"-148"1,0 0-14 3,0 0-59-4,73 180-39 3,-59-113 11 1,-4-3-51-2,-3-7-8-1,5-10-8 2,-10-20-4 0,0-20-30 0,6-7-91-1,-5-5-123 0,-1-24-506 1</inkml:trace>
    </iact:actionData>
  </iact:action>
  <iact:action type="add" startTime="23482">
    <iact:property name="dataType"/>
    <iact:actionData xml:id="d21">
      <inkml:trace xmlns:inkml="http://www.w3.org/2003/InkML" xml:id="stk21" contextRef="#ctx0" brushRef="#br0">23574 17420 659 0,'0'0'243'6,"0"0"-79"0,9 149-43 1,-16-53-18-1,-11 10-2 2,2 1-42 0,-4-2-25 2,5-10 6-6,0-14-16 4,1-12-13 1,3-20-10-2,5-12-1 0,6-17-6 0,0-15-25 2,0-5-18-1,0 0-76-2,41-20-44 3,-21-7-48-2,9-1-169 1</inkml:trace>
    </iact:actionData>
  </iact:action>
  <iact:action type="add" startTime="23752">
    <iact:property name="dataType"/>
    <iact:actionData xml:id="d22">
      <inkml:trace xmlns:inkml="http://www.w3.org/2003/InkML" xml:id="stk22" contextRef="#ctx0" brushRef="#br0">24531 17556 632 0,'0'0'195'4,"0"0"-48"3,0 0-50 2,0 0-23-4,-173-32-2 3,69 58 0 0,4 13 16 1,7 10-30-3,9 15-1 3,10 10-4-1,15 15-9-1,18-3-1 2,24-4-7-4,17-1-7 5,10-7 0-4,49-4-12 2,23-19-7-2,4-14-10 2,12-32-1 10,2-5 0-15,-11-17-5 3,0-53-4-1,-12-23-7 2,-13-26-10-2,-15-7-10 2,-23 8 4 1,-15 12-1 1,-11 25-12-2,0 24-13 0,-2 17-113 1,-20 40-17 0,3 0-200-2</inkml:trace>
    </iact:actionData>
  </iact:action>
  <iact:action type="add" startTime="24159">
    <iact:property name="dataType"/>
    <iact:actionData xml:id="d23">
      <inkml:trace xmlns:inkml="http://www.w3.org/2003/InkML" xml:id="stk23" contextRef="#ctx0" brushRef="#br0">25463 17418 475 0,'0'0'384'4,"0"0"-260"4,0 0-34-2,0 0-64 0,0 0 17 2,0 0-6-2,-157-17 6 2,94 5-6 0,-3 7-12 2,10 0 0-5,5-4-2 3,5 3-16 0,4-2 1 0,8 1-3-1,10 7 2 0,8 0 5 2,8 0-1 0,6 0-1-3,0 0-3 0,2 0 1 3,0 0 5 1,0 0 11-7,0 4 7 5,0 27 4 2,0 11-26-4,0 14 0 0,0 1 0 3,0-1 12-2,0 6-10 17,0-12-2-24,0 1-6 1,0-8 1 7,0-11-1-3,4 0-1 1,10-12-1 2,0-1 3 1,11 3 1-1,4-9 5-3,13 8-3 4,8 2-6 0,10 2 0-2,4 0-1 0,2 7 1 0,-11 0 1 0,-13 5 0 2,-11 0 8-4,-18-1 5 5,-9-6-4-4,-4 2 0 3,0 2-8-3,-20-3-3 1,-31 0-1 2,-8-1-1-1,-9-10-7-3,5-3-8 4,0-9-31-1,12-8-26 0,4 0-42-2,14-5-57 1,33-9-49 2,0-3-314-2</inkml:trace>
    </iact:actionData>
  </iact:action>
  <iact:action type="add" startTime="24879">
    <iact:property name="dataType"/>
    <iact:actionData xml:id="d24">
      <inkml:trace xmlns:inkml="http://www.w3.org/2003/InkML" xml:id="stk24" contextRef="#ctx0" brushRef="#br0">25696 18183 560 0,'0'0'242'3,"0"0"-68"3,0 0-38 1,0 0-47 1,0 0-34 0,0 0-7-2,168 0-9 1,-127-17-19 1,-2-3-6 1,-1-7-10-3,-2-3-4 3,-8-11 0-2,-15 1-1 3,-13 3-4-6,0-8-21 4,0 8-11 0,-41 13-4 0,-13 7 7-2,-9 17 18 2,-4 0 16 0,-3 47 10 4,5 24 18-8,10 4 22 4,14 10-6 1,18-9 23-3,10-9-10 0,13-2-13 2,0-8 0 0,0-18-12 1,21-4-24-3,21-8-8 2,4-10-14 0,10-12-23 1,10-5-13-4,5 0-61 4,1 0-61-2,-46-12-67 1,-8 7-284-3</inkml:trace>
    </iact:actionData>
  </iact:action>
  <iact:action type="add" startTime="25279">
    <iact:property name="dataType"/>
    <iact:actionData xml:id="d25">
      <inkml:trace xmlns:inkml="http://www.w3.org/2003/InkML" xml:id="stk25" contextRef="#ctx0" brushRef="#br0">26443 18672 737 0,'0'0'137'3,"0"0"34"4,214-170-56-2,-147 68-41 2,-6-14-1-1,-18-22-22 2,-9-20-7 0,-27-5-18-2,-7-5-12 3,-2-1-3-2,-54 6-11 2,-24 7 0 9,-27 31-7-16,-29 18-42 2,-22 34-78 3,91 73-70 1,9 0-275-2</inkml:trace>
    </iact:actionData>
  </iact:action>
</iact:actions>
</file>

<file path=ppt/ink/inkAction4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2T05:12:25.77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2502">
    <iact:property name="dataType"/>
    <iact:actionData xml:id="d0">
      <inkml:trace xmlns:inkml="http://www.w3.org/2003/InkML" xml:id="stk0" contextRef="#ctx0" brushRef="#br0">1382 7711 96 0,'0'0'441'6,"0"0"-235"-1,0 0-65 2,0 0-16 1,0 0-22 0,0 0-6 0,0 0-38-2,22 62 3 2,-2-48 0 0,12 2-19 0,7 1 4-2,16 5-16 3,30 0 10-2,27 5-1 1,42-10-12-2,31-9 2 12,36-8-4-17,37 0-4 9,23-8-2-7,19-9-5 5,4 3-1 1,-28 6 12-3,-28 3-1 3,-18 1 2-2,-23 1-8-1,-2 1-3 2,-8-6-9-2,-12 1-3 3,-1-4-3-1,6-3 3-1,-10-1 0 0,-3 8-1 0,-16 4-1 0,-9 3 5 3,-16 0-3-6,-15 3-2 6,-11 19 1-3,-19-5 0 1,-7-2-2-1,-14-2-1 0,-15-9-2 2,-20-4-3-2,-18 5 5-1,-10-5 5 2,-7 0-3-1,0 0-1 1,0 0-1 0,0 2-2-2,0 1-4 2,-10-3-4 0,-64 0-1-2,-53 0 10 4,-66 0-2-4,-36 0 6 4,-45-5 2-6,-17-9 0 5,-17-9 5-2,-12-6 1 3,-9-4-1-5,-21-1 1 3,-21 7-11 0,13 6-1 0,21 13 1-1,42 8 0 1,49 0 0-1,42 0-1 1,35 17-3 0,29 0 4-2,27 2-8 2,27-6-5 0,36-3 4-2,25-5 4 3,18-1-2-3,7-4-9 3,0 0-3-4,7 0-10 3,36 0 21 1,27 0 8-2,27 0 0 1,22 0 0-2,39 5 0 3,49 3-2-1,48-8 1-1,50 0-1 0,27 5 2 2,-5 10 3-2,-25 7 8-2,-34 5 4 5,-32 3 2-2,-23-5-11-1,-7-1 1-2,-10-15-2 5,-6-5-4-2,-13-4-1 0,-31 0 0-3,-32 0 0 2,-31 0 3 2,-38 0 0 1,-22 0 0-3,-18 0-1-3,-5 0-2 5,0 0-2-1,-8 0 2-3,-92 27-11 4,-58 8 8-2,-66-4 3 3,-37-17 0-6,-44-14 7 5,-37 0 5-2,-32-23-4 1,-7-8-8-1,23 4-3 4,42 7 1-4,58 8 2 1,49 5-5-3,51 3-2 2,31 4 2 0,30 0-3 2,27 0-1-4,32 0-2 3,18 0-1 0,13 0 0-1,7 0 3-1,0 0-8 2,27 0-24 0,41 4 13 0,30 9-7-2,35-2-4 3,41-3-7-2,39-8 19 1,33 0 9-2,24 0 11 3,-2 0 7-2,-11 0 0 2,-12 7 5-4,-12 11 14 3,-14 6 19 2,1-4-26-3,8-10-6 0,5-10-3 1,-4 0-3 1,-11-17-1-2,-47-11-1-1,-45 1 0 2,-49 12-3 0,-40 10-9 0,-31 5-54-3,-6 20-60 4,-33 7-137 0,-19 13-439-2</inkml:trace>
    </iact:actionData>
  </iact:action>
  <iact:action type="add" startTime="11512">
    <iact:property name="dataType"/>
    <iact:actionData xml:id="d1">
      <inkml:trace xmlns:inkml="http://www.w3.org/2003/InkML" xml:id="stk1" contextRef="#ctx0" brushRef="#br0">1691 16508 233 0,'0'0'178'4,"0"0"-90"2,0 0-21 2,0 0-14 0,0 0 23-3,0 0 24 4,0 0 4-1,0 0-10 0,0 5-16 1,0-5-4-4,0 0-6 3,0 0-8 0,0 0-19-1,13 0 6 0,11 5 4 1,20 2-27 0,28-5-12-2,33-2 30 7,40 0-14-10,27 0 1 6,28-6-1-4,19-7-2 3,14 0-4 1,15 6-7-2,9-1 5-1,-8 1-1 2,-4 2-10 2,1 0 5-2,-5-10-3-1,-9 4 0 0,-12-6-10 2,-9 4 0-2,-23-8 2-1,-8-2 1 2,-22 10-1 0,-21-5 0 1,-24 11-2-4,-26-1 3 5,-18 1 2-3,-23 5-5 1,-20 2 2-2,-16 0 0-1,-10 0 1 3,0 0-3 0,0 0 1-2,-10 0-1 2,-49 28 0 1,-38 17-1-1,-41-6 4-2,-26-11-3 3,-46-8-1-1,-35-12 2-1,-41-8-1-1,-30 0 12 2,-30 0 0 1,-15-25-8-2,16-2 4-1,20-3-3 2,38 11-2 0,44 7 0 1,31 12 2-2,25 0-5-1,23 0 3 2,24 26-4 0,28 5-1-2,29-3-1 2,36-8-1-1,19-6 3 2,16-3-1-3,12-9-2 1,16 13-6 4,66 0-7-6,54-2 12 0,45 1 4 5,50-9-1-2,47 8-2 0,44-13-4-2,31 4 5 3,0-4 2-1,-23 0 1 0,-28 0 3-1,-46-4 1-1,-31-17-5 2,-25-7-1 0,-19 0-1-2,-11-2 2 2,-15 4-2 1,-26 0 1-2,-21 13 1 0,-39 1 1 0,-26 9 2 2,-26 1 0-2,-8 2-1-2,-9 0 0 3,0 0-2 0,-36 8 1 1,-61 29 0-3,-61 8 1 2,-52-15-2 0,-48-13 3 0,-48-17 0-2,-28 0 16 2,-21 0-10-1,15 0-4 2,18 0-4-3,28 0 2 2,43 0-3 0,43 0 4 0,35 0-3-2,35 0 1 2,35 0-2 0,29 3 2 0,26 8-2-2,25 1 0 2,23-12-1-1,7 0-7 1,86 0-2 1,55 0 5-2,79 0-1 0,69 5 1 2,77-5-2-3,32 0-2 1,7 0 1 1,-34-5 7 0,-53-21-1-3,-45 1-5 3,-39 5 2 1,-33 15 4-1,-27 0-2 0,-33 5 3-2,-35 0 2 3,-39 0-2-3,-37 0 3 1,-23 0-2 2,-14 0-1-2,-32 0-4 1,-88 19-5-2,-77 12 8 4,-73-12 1-4,-56-19 1 3,-58 0 11-5,-31-14 17 5,-1-24-12 0,22 2-10-2,48 16 0-1,60 7-6 2,61 13 3 0,62 0-3-1,61 0 3 0,46 0-1 1,37 13-2 0,19 0 1 1,79 4-2-4,78 9-14 3,81 2 7 0,70-4-6 0,56 1-11-2,12 1 5 4,-15 2-2-4,-40-8 14 4,-57 0 5-5,-45-7-4 1,-44-2 1 2,-34-5 5 0,-32-6 0-1,-32 0 0 0,-28 0-1 1,-29 0 0 1,-20 0-2-4,-72 0-10 3,-89 0-3 0,-102 7 16 0,-73 0 5-1,-36-7 8 1,-31 0-4 0,16-20-9 0,39-19 1-2,56 3 0 4,69 19-2-3,71 13-4 1,64 4-64-3,53 8-140 3,49 11-96 0,46 6-788 0</inkml:trace>
    </iact:actionData>
  </iact:action>
</iact:actions>
</file>

<file path=ppt/ink/inkAction4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2T05:16:48.09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2344">
    <iact:property name="dataType"/>
    <iact:actionData xml:id="d0">
      <inkml:trace xmlns:inkml="http://www.w3.org/2003/InkML" xml:id="stk0" contextRef="#ctx0" brushRef="#br0">9843 3880 538 0,'0'0'166'4,"0"0"-31"3,0 0-1 1,0 0-43-2,0 0-6 2,0 0-3 0,0 0-1 0,-47 17 2-2,7-10 3 2,-4-7-27 0,1 0 2 0,-9 0-2-2,1 0 0 3,-3 0-9-1,-5-4-9 0,-5-7-10-2,-1 1 9 5,-8 1-7-5,-4 2 3 17,-4 4-5-23,-3 3-1 0,0 0-6 8,4 0-12 2,1 0-12-6,2 0 0 4,0 0 0 1,3 0 0 3,-3 0 0-10,3 0 0 7,-2 0 0-6,5 0 0 6,-2 0 0-3,2 0 0 2,1 0 0 1,2 0 0-4,3 0 0 4,1 0 0 0,3 0 0-2,5 0 0 1,2 0 0-1,1 0 0-1,2 0 0 4,0 0 0-5,-5-5 0 5,2-8 0-4,-8-2 0 4,4 4 0-6,-3 0 0 3,-1 3 0 1,6 4 0 0,-3-1 0 0,2 5 0-2,4 0 0 3,-1 0 0-2,-2 0 0 1,-1 0 0-2,-8 0 0 2,0 0 0 0,-3 0 0 0,-5 0 0-1,-5 0 0 0,4-6 0 2,-2-5 0 0,-2-6 0-1,7-6 0-5,-1-1 0 5,5-4 0 0,9 2 0-2,3 9 0 2,10 3 0 0,4 7 0-1,-1 7 0-1,2 0 0 4,-1 0 0-4,1 0 0 0,3 0 0 2,-3 7 0 0,1 7 0 0,5-3 0-1,4-3 0 0,1-1 0 2,4 1 0-1,1-3 0-3,-8 4 0 4,-4 3 0-2,-5-1 0 4,2-1 0-6,-6 7 0 3,-2-3 0 0,3 3 0 1,-10-4 0-2,-1 6 0-1,-2-8 0 3,-14-1 0-1,-3-1 0 2,-10-1 0-7,3 4 0 5,14-4 0 0,15 3 0-2,9-2 0 3,8 5 0-2,6 1 0 1,3 0 0-2,1 7 0 3,6-3 0-2,2 6 0 1,-3 0 0 0,5 8 0-1,-4 10 0 0,5-1 0 2,-2 5 0-2,0 7 0 0,-4 4 0 1,-1 3 0 0,1-3 0-3,1-2 0 4,5 3 0-1,-1 0 0-1,2 3 0-1,7 0 0 2,-1 6 0 0,7 2 0 1,0 5 0-4,0 4 0 2,0-1 0 2,0 7 0 0,0-1 0-4,0-2 0 4,0-1 0-2,0-7 0 1,0 1 0 0,0-7 0-2,0 0 0 3,7 3 0-2,1-2 0 2,0 7 0-4,0-4 0 3,0-1 0 0,-6-3 0-1,-2-4 0 1,0-5 0 0,3-8 0 1,4-6 0-5,-3-6 0 6,5-2 0-4,-2 5 0 2,5-2 0-2,2 1 0 3,1 2 0-2,4-7 0 1,1-1 0 1,-3-3 0-4,2 1 0 4,-1-1 0-1,0-1 0-3,-6-9 0 4,4 1 0-3,0-6 0 4,-2-4 0-6,7 1 0 6,-1-4 0-2,9-5 0-1,9 3 0-1,8-1 0 2,8 1 0 0,-1 1 0 1,2-1 0-4,-5 5 0 3,-7-2 0 0,-4 2 0 0,-1-1 0-1,-3 0 0 0,5-4 0 3,4 4 0-4,-2-7 0 0,9 0 0 3,1-5 0-1,4 0 0-1,10 0 0 0,6 0 0 1,8 0 0-1,4 0 0 3,4 0 0-5,8 0 0 2,1 0 0 2,0 0 0 0,3 0 0-4,0 0 0 3,-4 0 0-1,-3 15 0 1,-1-1 0 0,-5 1 0-3,-5-2 0 4,-9-2 0-1,-2-2 0 0,6-4 0-2,-1 4 0 2,-2-6 0 0,4 2 0-2,-1-2 0 2,0 0 0 0,-2-3 0 1,3 0 0-5,-4 0 0 5,-1 0 0 0,-5 0 0 0,-2 0 0-3,-2 0 0 1,3 0 0 0,0 0 0 2,-4 0 0-2,7 0 0-1,-5 0 0 3,-3 0 0-2,8 0 0 0,4 0 0 1,7 0 0 0,2 0 0 0,-5 0 0-3,-7 0 0 4,-14 0 0-2,-8 6 0 2,-3-1 0-4,-1 0 0 4,-1 2 0-2,5-7 0 1,2 0 0-2,-2 0 0 2,8 0 0 0,-5 0 0 0,4 0 0-2,-4 0 0 2,-5 0 0 1,-5-7 0-2,-3-9 0-1,2 2 0 3,-1 0 0-1,4-3 0-1,-1 3 0 0,2 2 0 1,-1 5 0 0,-4-3 0 0,1 5 0-2,2 0 0 2,2 1 0-1,4 0 0 1,-2-2 0-2,-4 0 0 2,-9 1 0 1,-2-1 0-1,-4 0 0-2,3 1 0 1,2-2 0 3,4 5 0-5,-1-1 0 4,-1 0 0-3,1 3 0 2,-3-4 0 0,-5 3 0-1,-9-5 0 0,-5-5 0 2,6-8 0 2,-4-6 0-9,-1-7 0 6,1-5 0 1,0 2 0-2,-2-6 0-1,2-1 0 1,-3-8 0 3,0-7 0-3,-4-7 0 0,-3 3 0 1,4-4 0 0,-3 3 0-1,6 1 0-1,-1-10 0 2,-1-6 0 0,-6-9 0 0,0-8 0-3,-2-1 0 5,0 9 0-3,-1 1 0 2,1 15 0-2,-3 8 0-1,4 6 0 2,-4 5 0 1,0 0 0-5,4 3 0 5,-4-2 0 0,0-1 0-2,0 1 0 1,0-2 0-1,0-2 0 1,0 2 0-1,0 2 0-1,0-1 0 3,0 4 0-1,0 5 0 0,-11 3 0-1,6 1 0 1,-3 3 0 1,6-6 0-2,-4 1 0-2,-1 8 0 3,-3 0 0 0,6 8 0-2,-2 1 0 1,0-2 0 2,2-1 0-2,-2 1 0 1,-4 2 0 1,-2-1 0-3,-4-4 0 3,-4-8 0-2,0 1 0 6,-4-4 0-12,1-1 0 7,-6 1 0-1,-3-3 0-1,0 0 0 3,5 5 0-1,-2 2 0 0,4 11 0-3,5 4 0 2,-3 3 0 3,5 4 0-3,2-1 0-2,5 8 0 3,-1 1-12 0,9 1-18 1,-1 4 5-3,-2 0-16 1,2 0-20 3,-9 0-17-4,-5 0-45 2,-18 0-11 0,-4 0 22-1,-4 0-26 1,4 0-22-3,28 0-105 4,5 0-311-2</inkml:trace>
    </iact:actionData>
  </iact:action>
  <iact:action type="add" startTime="5224">
    <iact:property name="dataType"/>
    <iact:actionData xml:id="d1">
      <inkml:trace xmlns:inkml="http://www.w3.org/2003/InkML" xml:id="stk1" contextRef="#ctx0" brushRef="#br0">10275 4691 348 0,'0'0'156'4,"0"0"-11"5,0 0-19-5,0 0-21 4,0 0-12 0,0 0-1 0,0 0-7 0,65 39-7-2,-49-34-9 2,0-5-2 0,1 0-20 0,6 0-10-2,1 0-13 2,6 0-6 0,0 0-5-2,2-17 1 3,-3-3-5-2,3 1-2 2,0-7-1-4,0-5 1 3,-4 1-3 0,-2-4-2 0,-6-6 0 6,-7 8-1-11,-3 0-1 4,-7 1 2 0,-3 3-2 1,0 0 0-3,0-6 0 5,-7-2 0-3,-14-4 0-1,-7-2 0 2,-9 0 0 1,2-7 1-2,-14 2 0-2,3 3 1 4,-8-4 1-2,6-1 0 2,-1 5 2-3,1-6-2 2,-4-1 4 0,4-3-3 0,-5 1 1-1,3-6-4 0,0 0 1 2,6 5-1-2,3 7-1-1,11 8 1 2,1 7-1 1,6 7 0-1,5 0 0-3,-8 5 0 3,-1-2 0 1,-1 0 0-2,-2 1-2-1,1 4 1 4,3-2 0-5,8 7 1 6,-2 2-1-6,4 4 1 3,0-3-3-1,2 4 1 2,1-1 2-5,0 2 0 4,11 4 0 2,-1 0-1-4,3 0 1 2,0 0 0-2,0 0 1 3,0 0 2-2,0 0 2-1,0 30 1 4,0 9-6-3,10 6 2 1,9 11 0-2,-3 6-2 4,3-3 2-3,-6 0 3 1,0-9 0-3,-6-6 0 4,-2-14-3-2,-2-8-1 0,-3-9 1-1,0-6-1 2,0-4-1 0,0-3-2 0,0 0 0-2,0 0-3 2,0-18 1 0,-15-26 4 1,-5-6 0-3,0-11-1 2,4 0-2 0,3-7-4 0,8 4 2-1,5 8 0 1,0 16 4-1,0 10 1 2,0 3 2-5,0 10-2 4,9 2 2 1,10 3 3-1,7 4 5-3,4 8 4 4,14 0 3-2,6 0 12 2,10 0-9-2,1 15-2 1,-5 0-11 0,-5 2-1 0,-10-2-6-3,-1-6 0 4,-4-1-3-2,1 0-44 1,-4-8-72-2,-26 0-80 2,-4 0-173-1</inkml:trace>
    </iact:actionData>
  </iact:action>
  <iact:action type="add" startTime="6844">
    <iact:property name="dataType"/>
    <iact:actionData xml:id="d2">
      <inkml:trace xmlns:inkml="http://www.w3.org/2003/InkML" xml:id="stk2" contextRef="#ctx0" brushRef="#br0">16961 3746 537 0,'0'0'304'4,"0"0"-114"3,0 0-34-1,0 0-50 2,0 0-5 0,0 0-25 0,0 0-16-2,3-9-15 2,-3 9-5 0,-3 0-6 0,-34 0 9-2,-8-6-15 2,-3-1 12 0,-6-3-3 0,-8 5-2-1,-15-7-3 0,-8 7-3 2,-18-3 2 7,-18-4-14-15,-6 7 2 6,-11-3 22 0,2 2-22 1,-2-5-1-1,2 2-9 1,8-5-9-2,14-3 0 2,4 4 0-2,10-2 0 2,13 7 0-1,7 8 0 2,12 0 0-2,7 0 0 0,4 2 0 1,11 21 0 0,3 1 0-2,2-6 0 2,3 2 0 1,-1-1 0-1,6-4 0-3,-6-2 0 5,10 1 0-4,-10-2 0 3,2-1 0-4,0 3 0 3,-7 0 0 0,1-1 0 0,2 6 0-3,-1-3 0 4,-9 1 0-1,-8 0 0 1,-5-1 0-4,-20-4 0 2,0 0 0 4,3-2 0-4,1 2 0-1,23 2 0 1,11 6 0 1,8 5 0 1,7 5 0-4,3 1 0 4,2 3 0-1,6 0 0 0,-1-3 0-2,7 2 0 3,-2-2 0-3,3-1 0 2,1 2 0-2,1 0 0 3,0 3 0-1,4 12 0-1,3 8 0 0,1 4 0 1,3 7 0-1,0 0 0 1,0 1 0-2,0 10 0 2,0 4 0 0,0 11 0 0,0 7 0-1,0 8 0 2,0 7 0-3,0-3 0 3,0-7 0-4,0-15 0 4,0-10 0-2,0-3 0 2,4-3 0-4,4-2 0 3,0-5 0 1,4-12 0-1,4-2 0-3,4-3 0 3,0-4 0 2,4 4 0-4,-6-8 0 0,4 4 0 2,-3 8 0 0,-4 8 0 0,-1 8 0-2,-5 1 0 3,-1-2 0-1,3-11 0 1,-7-10 0-4,5-12 0 2,-8-8 0 2,-1-8 0-3,3-11 0 1,0-5 0 0,4 1 0 3,22 1 0-4,4 3 0 2,23-1 0-1,13 0 0 2,-1-4 0-2,8 0 0 0,-2-3 0 0,-3 0 0 2,-2 4 0-2,-8 9 0-1,-4-5 0 3,-1 6 0-1,-2-2 0 0,2-2 0-3,-4 2 0 3,5-4 0 0,5-1 0 1,8-5 0-4,7-2 0 4,15 0 0-1,17 0 0 0,11 0 0-3,8 0 0 3,0 0 0 0,-5 0 0 1,-4 0 0-4,-6 0 0 4,6 0 0-1,-5 0 0 0,6 0 0-3,-2 0 0 4,-8 0 0-2,-10 0 0 2,-3 15 0-4,-8-2 0 3,3 4 0 0,-5-5 0 0,0-9 0-2,10-3 0 2,2 0 0 1,1 0 0-2,-4 0 0-1,-15 0 0 4,-7 0 0-3,-5 0 0 0,-2 0 0-1,1 0 0 3,7 0 0-1,2 0 0 0,2-7 0-3,3-1 0 5,2-1 0-3,3 5 0 1,-1 4 0-3,-4-4 0 3,-5 1 0 0,3 1 0 0,-9-6 0-1,6 1 0 0,-3-1 0 2,-9 6 0-2,-1-1 0-1,-6 3 0 1,-2 0 0 1,-1 0 0 0,2 0 0-2,-1 0 0 3,1 0 0-2,2 0 0 2,2 0 0-3,2 0 0 3,-3 0 0-1,4 5 0 1,-3-3 0-3,0 4 0 1,-2-3 0 0,1 6 0 2,-2-4 0-4,6-2 0 3,-8 1 0 1,-8-3 0-1,7 2 0-2,-1 1 0 2,-4-2 0-1,4 1 0 2,-3-1 0-4,2-2 0 3,4 0 0 1,2 0 0-2,2 0 0-1,3 0 0 3,0 0 0-2,0 0 0 2,-2 0 0-3,-4 0 0 1,3 0 0 2,-2 0 0-1,-1 0 0-2,-1 0 0 2,-1-5 0 1,1-4 0-3,-1 4 0 2,-2 5 0-2,-5 0 0 3,2 0 0-2,-8 0 0 0,-5 0 0 0,-4 0 0 2,-3 0 0-2,1 0 0-1,0 0 0 3,0 0 0-2,-3 0 0 2,6 0 0-4,-3 0 0 4,-5 0 0-2,7 0 0 1,2 0 0-1,2 0 0 1,-2 4 0 0,4-3 0-1,2-1 0-1,2 0 0 2,1 0 0 1,3 0 0-2,-1 0 0-1,-2 0 0 3,-1 0 0-1,2 0 0-1,-2 0 0-1,-4 0 0 4,0 0 0-4,4-1 0 4,-4-6 0-6,0 2 0 5,-1 0 0-1,2-4 0 0,-3-8 0-3,1-4 0 3,1-3 0 1,1-6 0-1,-2 0 0-2,2 3 0 1,-5 2 0 3,-1-1 0-4,-2 1 0 1,0-5 0 0,-2 4-4 2,-2-9-4-1,-5-2 3-2,-5-1-1 1,-1-13 2 2,-7-6 1-2,1-4 0-1,-8-13 1 2,-1-8-1 0,-3-12 0 0,0-10 0-2,0-7 0 3,0-3-1 0,0 9 3-2,0 2 0 1,0 8 1-2,0 2 0 4,0-4 0-3,0-6 0-1,0-4 0 2,0-5 0-1,0 3 0 1,0 2 0-2,-7 6 0 4,-9 15 0-4,-4 11 0 3,4 8 0-2,-5 9 0-2,1 9-2 3,3 7 1 1,-7 7-2-3,1 11 1 1,-13-1 1 2,0 3 0-1,-13-1 1-3,-7 1 0 4,-2 0 1-2,-4-5-1 2,-9-1 1-4,-3 0-1 2,7 0 2 2,-9 3-2-1,12 0 0-2,0 2-2 3,5 2 1-2,8 1-1 2,6-1 0-4,-10 5 2 3,-2 2 0 0,1 3-1 0,-12-1 0-1,-6 0 1 0,-6-1 0 3,0-1-1-3,-4 2 1-2,-4 4 0 3,11 3 1 0,2-2-1 0,2 0 2-2,5-3-1 2,3 3-1 1,-2 1 1-3,2 1 0 0,1 1-1 3,3 4 0-2,-3 0 1 3,4 0-1-6,-7 0 2 5,5 0-1-1,-2 0 0 1,6 0-1-4,-9 0 0 4,6 0 2 1,-8 0-2-4,-1-3 0-1,-4-2 4 3,-6 0-4 2,-1-2 1-3,-6 7 0-1,0 0-1 1,-3 0-4 1,-1 0 2 0,-6 0 0-2,4 0 2 4,-7 0-1-4,-6 0 0 3,-1 0-1-3,1 0 2 2,-1 0 1-1,6 0-1 2,-2 0 2-4,3 0-1 4,-5 0-1-2,8 0 0 2,9-2 1-3,4-6 1 1,7 2-1 1,-1 0 0 1,1 1 0-4,7 2-1 4,6-3 2-2,8 2-1 1,4-3 1-2,2-3 0 4,7 5-2-3,2 3 3-2,2 2-3 3,-1 0 0-1,-1 0 3 2,2 0-2-1,-2 0 0-2,4 0 1 2,-3 0-2 3,4 0 0-7,1 0 0 3,-1 0 0 2,-4 0 1 0,-4 0 1-3,-5 0 4 0,4 0-3 2,-7 0 0 1,4 0 1-3,-4 0-3 1,8 0 1 2,4 0-1-2,12 0-2 2,5 15 1-4,3-2 0 3,5 15-2 1,4 4-31 0,11 1-43-4,0 3-116 2,0 4-78 3,0-29-143-5,0 3-478 3</inkml:trace>
    </iact:actionData>
  </iact:action>
  <iact:action type="add" startTime="10452">
    <iact:property name="dataType"/>
    <iact:actionData xml:id="d3">
      <inkml:trace xmlns:inkml="http://www.w3.org/2003/InkML" xml:id="stk3" contextRef="#ctx0" brushRef="#br0">13368 5176 525 0,'0'0'210'5,"0"0"-79"0,0 0-13 3,0 0-63-1,0 0-14 1,0 0 8-2,0 0 0 2,-25-8 8 1,-17-1 4-2,0-2-19-1,-10-6-6 2,1-6-6 0,-10-1 8 0,1-8-8-2,0-4 7 2,-4-1 0 0,8-7-13 1,7-2-2-4,-2-4 0 4,10-1-6 5,9 1-3-11,8-1-2 4,11 4 5 1,10-5-3-1,3 2-3 1,0 2 0-2,0 0-3 1,13 10-1 4,10 2 4-6,5 4 5 1,3 0-1 2,3 7 0 3,3-2 3-5,4-3-4 1,4 4-3-1,-3-5-2 1,2 2-1 1,-1-1-4-2,-4 1 2 3,2-5-1-1,-4 3 0-2,3-3 0 2,0 4 3 4,4-4 3-5,5 0 2-4,-1-3-5 6,5 2 0 0,-2-5 1-2,-5-4-3 0,-3-1-2-1,-3-1 1 3,-8 4-1-1,4 9 0 0,-2-1-2-3,-5 0 4 3,1 0-4 1,-2 6 0-1,-1-1 0-3,2 4 1 2,-3 4-2 2,-1 1 2-2,1 3 0-1,-6-2-1 4,1 4 0-3,-3-2-1 2,-2 4 0-4,3 1 1 3,-1-2-2 1,-3-1 1-4,1-1 0 2,-4 5 0 3,1-2-1-3,-7 6 1 0,-6 4 0-1,0 3 1 2,0 0 1 0,0 0-2 1,0 0 14-4,0 0-1 4,0 0-7-1,0 0-3-2,-15 0 1 2,-30 23-2 1,-10-1-1-1,-4 3-1-3,-8-3 1 4,1-2-1-2,2 4 2 3,3-9-2-3,9 2-3 0,8-5 3 0,9-4 0 0,9-4 0 1,10-2 0-3,9-2 2 4,7 0-2-2,0 0 0 3,0 0-1-6,0 0 3 4,0 0-2 0,0 0 0-2,6 0-1 3,37 0 1-1,13 0 0 0,13 0 1-1,5 0-1 0,-1-8 0 1,-2-3 1 2,-11 2-1-4,-10-2 0 0,-10 5 1 3,-9-2 0-2,-7 5-1 1,-9-3-2-3,-8 6 2 3,-7 0 0 0,3 0 0-1,-3 0 1 0,0 0 0 2,0 0 0-2,0 0 0 1,0 4 1-2,0 28 1 4,0 11-2-3,-3 2-1 1,-10-2 1-1,0-11 0 0,4 3-1 2,-2-4-3-2,6-6-1-1,0-2-12 2,0-7-24 0,2-5-39-3,0 1-46 3,-4-2-39 0,0-1-52 0,-2-9-73-1,5 0-745 0</inkml:trace>
    </iact:actionData>
  </iact:action>
  <iact:action type="add" startTime="13584">
    <iact:property name="dataType"/>
    <iact:actionData xml:id="d4">
      <inkml:trace xmlns:inkml="http://www.w3.org/2003/InkML" xml:id="stk4" contextRef="#ctx0" brushRef="#br0">17099 2961 788 0,'0'0'100'7,"0"0"12"-2,0 0-22 2,0 0-17 1,0 0-6 0,0 0 17 0,0 0 11-3,13-5-22 5,-13 5 2-3,0 26-4 1,0 13-60-2,0 0 18 2,0-6 1 0,0-2-13 0,0-6 4-2,0-8-6 2,0-8-11 0,0-6 5 1,0-3-7-4,0 0 2 3,0 0-4 0,0 0 2 0,0 0 0-2,0 0 8 2,0 0 3 0,0 0 9 0,0 0 1-2,0 0-4 3,0 0-8-2,4 8 2 2,8 4-6-2,3 1-6-1,-5-4-1 2,-3-1 2 1,5-1-1-3,-4 0-1 1,1 3 1 4,-2-3-1-4,-4-3 1-1,-3-2 3 0,0-2-4 3,0 0 2-1,2 0-2-3,-2 0 4 4,4 0 1 0,-4 0 0-2,0 0 3-1,0 3-4 2,9 2 3 1,1 4 2 0,6-1-7-5,1 4-2 3,3-7 0 2,4 0 4 0,9-1-4-2,2 1 0 0,5-5 0 10,1 0 1-17,2 0-1 5,5 0 4 4,13 0 1-3,4 0-2 3,3 0 8-3,2 0-2 1,-3 0 7 1,1 0 3 1,-4 0-6-4,8 0 1 4,-4 0-14-3,9 0 0 5,0 0 0-6,5 0 0 2,3 0 0 1,2 0 0 1,-3 0 0-4,-9 6 0 3,-3 3 0 0,-8-4 0 1,-4-2 0-4,-7 2 0 3,-1-1 0 1,-7-2 0-1,2 1 0-3,5-3 0 4,0 3 0-2,8-3 0 2,0 0 0-4,7 0 0 4,0 0 0-1,-8 0 0 1,-2 0 0-4,-5 0 0 3,-3 0 0 0,-1 3 0 0,1-3 0-3,5 0 0 3,-3 0 0 1,5 0 0-1,-6 0 0 2,3 0 0-8,-1 0 0 6,5-6 0 1,-1 1 0-2,4-1 0 0,-4 0 0 2,5 1 0-2,3-2 0-2,0 2 0 6,-8-2 0-4,-2 6 0 1,-8-3 0-3,-5 2 0 3,-5-1 0 0,-2 0 0 1,-4 3 0-3,3 0 0 2,-1 0 0 1,0 0 0-1,7 0 0-2,-5 0 0 0,3 0 0 2,1 0 0 1,-2 0 0-4,2 0 0 2,-2 0 0 2,-3 0 0-1,-4 0 0-3,-4 0 0 6,-8 0 0-5,-6 0 0 2,-6 0 0-2,-2 0 0 1,-3 0 0 1,0 0 0 0,0 0 0-2,0 0 0 2,0 0 0 1,0 0 0-2,0 0 0 0,0 0 0 0,0 0 0 2,0 0 0-2,0-17 0-1,0-5 0 3,5-8 0-1,3 4-30 0,7-8-51-3,14-5-43 5,16-4-27-3,17 2-49 2,-29 29-142-5,5 12-178 4</inkml:trace>
    </iact:actionData>
  </iact:action>
  <iact:action type="add" startTime="15344">
    <iact:property name="dataType"/>
    <iact:actionData xml:id="d5">
      <inkml:trace xmlns:inkml="http://www.w3.org/2003/InkML" xml:id="stk5" contextRef="#ctx0" brushRef="#br0">22804 3139 820 0,'0'0'170'2,"0"0"-14"3,0 0-71 4,0 0-30-2,0 0-19-1,0 0 5 2,0 0 7 0,24 120-5 0,-16-82 1-2,-2 1-8 2,0-6 0 0,3-3-3 0,-6-7-8-2,5-10 2 2,-5-5-11 0,-1-8 7 0,5 0 0-2,9 0 6 3,8 0-9-2,13 0-16 1,15 0 4-1,7 0 4 0,12 0 9 8,10 0 2-11,14 0-4 3,5-7-1-1,4 1-3 2,-1 6 1-1,4 0 1-1,-4 0 4 2,2 0-6 0,-3 0 3-1,0 0-11 0,8 9 1 2,0-5 0-2,3-2-4 3,-1-2 0-4,-6 3 4 1,-5 1-5 1,-9 9 4-1,0-1-4 0,-2 1 0-1,1 1 4 5,2-6-6-5,4 4-1 1,0-5 1 0,-7 6-1 2,-1 4 2-1,-10 0-2-3,-2 2 4 3,0-1-4 1,-1-3 1-1,-1 0 2-3,-1-7-3 4,-2-2 0-3,4-6 0 3,-1 0 0-4,-4 0 0 3,0 0 0 0,-7 0 0 0,-5 0 0-1,-2 3 0 1,-8-3 0 1,3 2 0-2,3 4 0 2,-10-4 0-3,9 1 0 4,-8 6 0-4,-1-3 0 0,0 1 0 1,-4 3 0 2,-2 0 0-1,2-1 0-1,-4-1 0 2,-6-5 0-3,-5-3 0 2,-6 0 0-3,0 0 0 2,-7 0 0 2,3 0-5-2,-1 0 3 0,-2 0 0 0,-3 0-1 2,-4 0 2-2,-5 0-2-1,2 0 1 3,-3 0-1-2,5 0 1 1,-5-13-1-2,2-11-1 3,1-9 1-1,-3-19 0 0,3-5 1-2,2-17 1 3,-3-11 1-1,3-7-1 0,-1-4 1-3,3-1 0 3,-2-1-1 1,3 4 0-1,0 15-2-2,-4 28-9 2,-1 24-17 1,-3 16-23-3,0 11-33-1,0 0-83 4,0 0-35-2,-3 0-93 1,-14 20-568-1</inkml:trace>
    </iact:actionData>
  </iact:action>
  <iact:action type="add" startTime="17177">
    <iact:property name="dataType"/>
    <iact:actionData xml:id="d6">
      <inkml:trace xmlns:inkml="http://www.w3.org/2003/InkML" xml:id="stk6" contextRef="#ctx0" brushRef="#br0">16679 3388 341 0,'0'0'603'4,"0"0"-466"3,0 0 13 2,0 0-3-3,0 0-51 2,0 0-17 0,0 0-11 0,36-10-10-2,-7 4-5 2,14-2-11 1,13-7 7-1,13-5-1 1,18-10-12-4,16-10 1 3,11-8-2 0,4-2-5 1,-11-4-4 7,-1 7-14-16,-6 3-12 7,-9 1 0-3,6-3 0 4,1 4 0 0,2-5 0 0,11-10 0-2,10-2 0 1,8-7 0 2,-9-2 0 0,-3 7 0-4,-17 7 0 4,-11 6 0-1,-12 6 0 0,-11-1 0-3,-2 5 0 4,-5-3 0-1,8 1 0 0,4-7 0-3,3-5 0 4,9-2 0 0,-2 0 0-3,-4 4 0 0,-1 6 0 3,-15 3 0-1,-1 5 0-1,-7 2 0-1,-2 2 0 2,0 2 0 1,3-7 0-1,5 2 0-2,5-5 0 3,5 1 0-2,-1 3 0 2,-1-7 0-4,3 2 0 2,-4 0 0 1,-8 5 0 0,-1 2 0-1,-9 6 0 2,-9 6 0-1,-10 8 0-1,-9 2 0 1,-8 9 0-4,-6 1 0 5,1 2 0-2,-7 0 0-1,0 0 0 2,0 0 0 1,0 0 0-1,0 0 0-3,0 0 0 3,0 0 0 0,0 0 0 0,0 0 0-2,0 0 0 2,-13-5 0 1,-35-5 0-1,-12 0 0-2,-8 2 0 2,3 8 0 1,-10 0 0-1,-8 0 0-4,3 0 0 5,-4 1 0-1,5 13 0 0,8-1 0-2,13-3 0 2,17 2 0-1,18-4 0 1,10-2 0-3,10-3 0 4,3-3 0-1,0 0 0 0,0 0 0-2,0 0 0 2,10 0 0 0,41 0 0 2,20 0 0-4,22 0 0 1,14-3 0 3,3-20 0-4,-3 3 0-1,-2-1 0 3,-8 4 0 0,-20 0 0 2,-11 4 0-5,-21 6 0 3,-25 1 0 2,-8 6 0-2,-12-4 0-5,0 4 0 5,0 0 0 0,0 0 0 0,0 0 0-2,0 0 0 2,0 8 0 0,-7 31 0 0,-27 16 0-1,-5 19 0 2,-6-6 0-1,2-4 0-2,2-6 0 0,8-10 0 2,5-3 0 1,5-11 0 0,7-8 0-4,3-9 0 5,9-7 0-3,4-3 0 2,0-5 0-5,0-2-3 7,0 0-97-5,0 0-35 2,4 0-70-1,14 0-109 0,2 0-128 1</inkml:trace>
    </iact:actionData>
  </iact:action>
  <iact:action type="add" startTime="18408">
    <iact:property name="dataType"/>
    <iact:actionData xml:id="d7">
      <inkml:trace xmlns:inkml="http://www.w3.org/2003/InkML" xml:id="stk7" contextRef="#ctx0" brushRef="#br0">21533 440 413 0,'0'0'221'5,"0"0"-125"2,0 0 51 0,0 0-67-1,0 0-24 2,0 0 13 0,0 0-17 0,-194-117-3-2,117 117-4 2,-13 45 19 0,3 31 14 0,10 19-11-1,12 18-5 0,17-1-11 2,17-11-8 0,22-20 1-4,9-12-3 18,0-20 13-22,56-4-18-1,18-11 4 10,29-20-17-4,19-14 3 2,4 0-13-2,-4-48-11 0,-13-19-2 3,-21-15 0-1,-29-16 0 0,-22-21-3-3,-30-9-7 3,-7-6-25 1,-44 12-26-3,-40 32-50 2,-26 34-60 0,52 56-120 0,3 5-281-1</inkml:trace>
    </iact:actionData>
  </iact:action>
  <iact:action type="add" startTime="22631">
    <iact:property name="dataType"/>
    <iact:actionData xml:id="d8">
      <inkml:trace xmlns:inkml="http://www.w3.org/2003/InkML" xml:id="stk8" contextRef="#ctx0" brushRef="#br0">28668 1863 359 0,'0'0'175'3,"0"0"-67"3,0 0 27 2,0 0-59-1,0 0-6 1,0 0-8 0,0 0-17 0,0 0-7 0,24 0-10-1,-24 0 1 0,0 0-1 2,0 0 1-4,0 0-1 3,0 0 7 0,0 0-5 0,0 3-9-1,-16 2-11 0,-15 6 3 2,-10 3-1-2,5 6 5 0,-5 3 0 0,1 8 0 1,5 0 6 2,1 7-7-5,7-1 9 15,4 2 1-20,5-2 2 7,7-4-7-1,3 3-5 2,7-9 10-1,1 1-14 2,0-6-1-5,0 3 2 3,17 1 0 1,27-4 6 0,12 1-18-2,8-6 1 2,-3-9-3 2,-4-2 2-4,-1-6-2 0,-5 0-4 2,-5-3 4 0,-2-25 0 0,-5-6-2 1,-10-9 2-4,-6 4-2 3,-10-3 3 1,-7 7-4-4,-5 1 2 4,-1 2-2-2,0-1-1 3,0 4-3-5,0 1 3 2,-7 0 3 2,-13 0-4-1,0 3 3-2,-4 0-6 0,7 2 3 5,-6 6-2-4,5 0-1-2,-5 6 2 2,7 3 2 2,0 4 1-1,3 3 4-1,6 1-2-1,0 0 2 3,-3 0 2-2,7 0 0-1,1 0 2 4,2 0 1-4,0 0 4 4,0 0-3-6,0 0 5 5,0 0 4-2,0 0 4 2,0 0 2-4,0 0 17 3,22 0 2 2,24 0-26-2,24 0-9-3,4 0 5 4,0 0-2-2,0 0 1 2,-10-7 0-4,-9 2-2 3,-15 0-4 0,-9 5-3-1,-4-3 0 0,-1 3-5 2,-5 0-30-2,2 0-49 0,-9 0-26 0,1 0-68 0,-15 0-63 1,0 0-255 0</inkml:trace>
    </iact:actionData>
  </iact:action>
  <iact:action type="add" startTime="23658">
    <iact:property name="dataType"/>
    <iact:actionData xml:id="d9">
      <inkml:trace xmlns:inkml="http://www.w3.org/2003/InkML" xml:id="stk9" contextRef="#ctx0" brushRef="#br0">29616 2053 470 0,'0'0'286'4,"0"0"-115"2,0 0-11 1,0 0-57 1,0 0-22 0,0 0 7 0,193-22-38-2,-157 17-22 2,0-7 0 0,0 7-21 0,-4 0-5-2,-4-2-2 2,-4 5-6 0,-5 2-41 0,-14-6-77-2,3 6-42 2,-8 0-115 0,0 0-465 0</inkml:trace>
    </iact:actionData>
  </iact:action>
  <iact:action type="add" startTime="24008">
    <iact:property name="dataType"/>
    <iact:actionData xml:id="d10">
      <inkml:trace xmlns:inkml="http://www.w3.org/2003/InkML" xml:id="stk10" contextRef="#ctx0" brushRef="#br0">29655 2248 350 0,'0'0'280'1,"0"0"-127"3,0 0 18 4,0 0-55 1,0 0-21-4,0 0-15 4,142 0-2-1,-103-6-8 0,-6 0-27-2,5-1-14 2,-5 0-22 0,1 1-3 0,-7 4-4-1,-6 2-12-1,-1-6-43 4,-8-1-61-3,1-3-33-1,-13 8-114 1,0-2-288 1</inkml:trace>
    </iact:actionData>
  </iact:action>
  <iact:action type="add" startTime="24395">
    <iact:property name="dataType"/>
    <iact:actionData xml:id="d11">
      <inkml:trace xmlns:inkml="http://www.w3.org/2003/InkML" xml:id="stk11" contextRef="#ctx0" brushRef="#br0">30584 1481 494 0,'0'0'142'2,"0"0"-6"7,0 0-47-2,0 0-21-1,-17 165 8 0,2-111-8 2,2-1-4 0,-3 12-6 0,6 3-5-2,0-2-9 2,7-1 7 0,3-6-2 0,0-5-6-2,0-4-10 2,0-5-2 0,0-9-10 0,3-7-7-2,10-9 1 2,3-7-11 0,7-1 4 0,5-7-1-1,2 2-3 0,11-7-3 2,2 0-1-3,1 0 0 0,3 0-1 6,-2-12-5-6,-8-16-21 2,-3-6-23-3,-9-5-17 4,-6-4-80 1,-19 29-51-3,0 1-205-2</inkml:trace>
    </iact:actionData>
  </iact:action>
  <iact:action type="add" startTime="24737">
    <iact:property name="dataType"/>
    <iact:actionData xml:id="d12">
      <inkml:trace xmlns:inkml="http://www.w3.org/2003/InkML" xml:id="stk12" contextRef="#ctx0" brushRef="#br0">30854 1802 516 0,'0'0'157'4,"0"0"62"4,0 0-61-2,-229-52-57 2,147 49-35 0,3 3-23 0,3 0-35-2,4 0-6 2,7 0-2 0,12 10-14 0,13-3-58-2,37-4-93 2,3-3-193 0</inkml:trace>
    </iact:actionData>
  </iact:action>
  <iact:action type="add" startTime="25235">
    <iact:property name="dataType"/>
    <iact:actionData xml:id="d13">
      <inkml:trace xmlns:inkml="http://www.w3.org/2003/InkML" xml:id="stk13" contextRef="#ctx0" brushRef="#br0">31286 2675 476 0,'0'0'104'3,"0"0"34"4,0 0 6 1,-257 35-19-2,86-35-9 0,-58 0-2 2,-42 0 5 0,-54 0 2 0,-31-1-35 4,-20 1-38-10,1 0-29 9,28 13-19-5,43 22-6 0,62-1-25 2,61-6-71 1,60-15-65-2,121-13-72-2,51 0-751 5</inkml:trace>
    </iact:actionData>
  </iact:action>
  <iact:action type="add" startTime="28515">
    <iact:property name="dataType"/>
    <iact:actionData xml:id="d14">
      <inkml:trace xmlns:inkml="http://www.w3.org/2003/InkML" xml:id="stk14" contextRef="#ctx0" brushRef="#br0">21590 6542 71 0,'0'0'24'7,"-16"200"-17"-2,9-102 35 1,-7-6-38 2,4-12 7 0,-6-24 24 0,-4-20 37 0,3-16-48-2,7-20-24 2,4 0-124 0</inkml:trace>
    </iact:actionData>
  </iact:action>
  <iact:action type="add" startTime="29010">
    <iact:property name="dataType"/>
    <iact:actionData xml:id="d15">
      <inkml:trace xmlns:inkml="http://www.w3.org/2003/InkML" xml:id="stk15" contextRef="#ctx0" brushRef="#br0">21282 6894 353 0,'0'0'185'5,"0"0"-131"1,0 0 134 3,0 0-49-2,0 0-8 1,0 0-73-2,40 62 20 1,-20-21-3 2,12 2-5-1,4 4-8-1,12 5-15 0,8 0-2 2,10 5-10-2,9-1-15-1,15-2 4 2,8-9-7 0,1-1-2 6,8-9-4-12,0-11 3 4,4-9-10 4,5-10-2-5,0-5-2 4,-8 0 0 0,13-29 2-2,-10-8-2 2,-1-3 4-2,-2 3-2-1,-8 3 2 2,-6 7-1 0,2 9 0-3,-5 1 0 4,6 2 1 0,3 5-2-2,0-2-1-1,-6 2 1 2,-10 1-1-2,-7 0 0 3,-13 7-1-2,-5 2 1 0,-2 0-1 1,-2 0 1-1,2 0 0 1,-5 13-1 0,-4 4 1 0,-8 3-1 1,-1 5 1-4,-8 8-1 2,-5 7 0 1,-4 5 0-1,-4 2 2 1,-5-1-2 0,-8-10 1 1,-2-5-2-3,-3-6 2 1,0 0-2-1,0 10 0 2,0-1 1 2,0 2 0-5,0 1-1 5,0-12 1-3,-5-12 0 1,5-4 0-3,-3-6-1 2,3-3 0 1,0 0-1-2,-11 0-1 3,-7 0 0-2,-6 0 3 2,-11 0-1-2,-3 0 1 1,-1 0-2-1,-1 0 1 2,-1 0-1-3,6-8-2 2,-4-9-1-1,9 0-1 0,2 0 3 2,5 7-5-3,10 0 4 1,6 5-2 2,7 5 6-3,0 0 0 1,0 0 1 2,0 0 0-2,0 0 2 1,0 0 2-2,24 0-3 4,23 10 1-3,11 10-2-1,8-5 5 3,7 2 6-2,4 0 2 2,2-4-5-4,-13 2 3 5,-10-6 2-3,-12-5-2 2,-11-4-3-5,-7 0-4 5,-12-4-5-1,0-28 0 0,-9-5 0-2,0-5-1 1,-5 7-1 2,0 3 2-3,0 7 0 4,0 8 0-5,0 3-4 2,0 3-24 1,0-4-42-1,0-7-27 1,0-4-77 0,0 16-18 0,0-2-171-2</inkml:trace>
    </iact:actionData>
  </iact:action>
  <iact:action type="add" startTime="30136">
    <iact:property name="dataType"/>
    <iact:actionData xml:id="d16">
      <inkml:trace xmlns:inkml="http://www.w3.org/2003/InkML" xml:id="stk16" contextRef="#ctx0" brushRef="#br0">24567 7186 361 0,'0'0'124'3,"0"0"-27"6,0 0 53-4,0 0-55 3,0 0-7 0,0 0-13 0,0 0-4 0,-4 39-10-2,37-31 1 2,11 3-16 0,15-5-4 0,6 1 6-2,12-2-10 2,9-5-9 0,8 0-10-2,7 0-6 2,12 0-3 13,11-12-4-16,0-11 0-5,-1-1-2 8,3-4 0 0,-4-1-4 0,-12 7 3-2,-8 5-1 2,-4 8 3-3,-12 9 5 3,-1 0 3-2,-2 0-3 2,-13 0-4 1,-4 17-1-2,-3 7-1 0,-10 3 0 0,1 12-1 1,-9 9 4 0,-2 5 1-2,2 4 0 3,-10-4-3-1,-9-5-1-1,-8-11 0-1,-8-9-2 4,-7-6-2-4,-3-3 0 3,0-2-1-4,0-2-1 3,0-4-2 0,-21-5 1 0,-2-5-1-3,-10-1-1 4,1 0-4 0,-10-7-3-1,-2-21-3-1,4-1 3-1,-4 2 2 3,5 6-1-1,7 10 7-3,0 5 0 4,8 6 0-2,5 0 3 1,6 0 0-1,6 0 1 0,7 0 1 0,0 13 1 4,0 9 0-7,0 8 2 5,16 4-1-2,11-4 5 1,6 2 10-2,1-4 0 2,3-3-4 1,0-2 1-2,6-5 0 0,-2-5-2 1,-2-7 4-1,-6-5-3 1,-5-1-5-2,1 0-1 3,3-18-5-1,-3-19-2 0,1-8 0-1,-4-6 0 2,2-5-1-1,-8-2 0 3,0 7 0-10,-8 8 0 6,-3 15-1 1,-4 15 1 1,4 6-1-3,-5 7-1 0,10 0-38 2,-3 0-67 2,5 0-59-6,-9 0-41 4,2 0-347 2</inkml:trace>
    </iact:actionData>
  </iact:action>
  <iact:action type="add" startTime="32190">
    <iact:property name="dataType"/>
    <iact:actionData xml:id="d17">
      <inkml:trace xmlns:inkml="http://www.w3.org/2003/InkML" xml:id="stk17" contextRef="#ctx0" brushRef="#br0">26420 14107 441 0,'0'0'117'3,"0"0"22"6,0 0-40-3,0 0-51 2,0 0-36-2,0 0 16 4,0 0-11-3,71 0 5 2,-71 9 14-4,0 4-3 3,-15 7-10 0,-25 9-6 0,-20-4 7-2,-9 0-10 2,-13 0-2 0,-18 1 3 0,-16-9 7-2,-26-9 9 7,-26-8-1-9,-25 0 15 7,-11-34-16 1,-13-16-17-11,5-4-7 6,15 4-3 1,23 11-2-2,35 19-8 2,50 11-44-1,36 9-58 2,53 0-76-4,37 0-282 3</inkml:trace>
    </iact:actionData>
  </iact:action>
  <iact:action type="add" startTime="32880">
    <iact:property name="dataType"/>
    <iact:actionData xml:id="d18">
      <inkml:trace xmlns:inkml="http://www.w3.org/2003/InkML" xml:id="stk18" contextRef="#ctx0" brushRef="#br0">28708 14309 372 0,'0'0'90'4,"0"0"32"2,0 0-16 2,0 0-13 1,0 0-4-3,0 0-8 2,128-5 0 0,-128 5-30 0,-64 0-30-2,-24 17 6 2,-28-3 1 0,-20-3-14 0,-7 1 8-2,-20 8 4 3,-7 1-13-2,6 3-11 12,3-7-2-19,18-10 0 5,10-7-21 3,11 0-55 1,99-5-57-3,18-9-243 0</inkml:trace>
    </iact:actionData>
  </iact:action>
  <iact:action type="add" startTime="34709">
    <iact:property name="dataType"/>
    <iact:actionData xml:id="d19">
      <inkml:trace xmlns:inkml="http://www.w3.org/2003/InkML" xml:id="stk19" contextRef="#ctx0" brushRef="#br0">6815 13955 868 0,'0'0'116'3,"0"0"8"3,0 0-26 1,0 0-36 1,0 0 50 0,0 0-29-2,148-132 13 2,-109 95-10 0,13-2-10 0,3-3 0-2,7-5-9 2,3-2-10 0,11-3-10 0,2-2-7-1,9-2-1 1,4 3-39-1,-1 1 0 11,5 5 0-18,-6-2 0 6,4 5 0 2,1-9 0-1,1 2 0 1,0-1 0 0,-6-5 0-1,1 5 0 1,-6 3 0 0,-5-1 0-3,5-1 0 3,0-1 0 0,-1 5 0 0,-9 2 0-1,3-3 0 0,-6-2 0 1,1-4 0-3,-4-2 0 5,5-1 0-3,-8 2 0 2,-5-2 0-4,-7 6 0 3,-6 7 0 0,-4 4 0 1,-2 5 0-4,-1-5 0 4,5-4 0-1,3-5 0 0,0-1 0-3,1-4 0 4,-1 0 0-2,0-1 0 1,-6 6 0-1,1 7 0 0,1 7 0 1,4-1 0-1,1 1 0-1,2 1 0 4,-2-3 0-2,2-3 0 0,5 3 0-2,5-7 0 2,3 2 0-1,1 0 0 2,-4 7 0-5,-10-2 0 6,-2 8 0-2,-8 3 0-1,-5 4 0-1,-9 5 0 4,0 4 0-2,-10 4 0-1,-4 1 0-2,-6 4 0 4,-4 4 0-2,-3 0 0 2,0 0 0-5,0 0 0 6,0 0 0-4,0 0 0 3,-19 0 0-2,-37 0 0 0,-20 9 0 1,-14 11 0 0,-4 0 0-2,0-3 0 2,1 0 0 1,6-1 0-1,10 1 0-2,17 0 0 1,7-2 0 3,24-5 0-4,11-1 0 0,10-7 0 2,8 1 0 0,0-3 0-1,0 8 0-1,31-3 0 4,34 5 0-3,31-3 0 2,4-7 0-4,4 0 0 3,-7 0 0 1,-16 0 0-1,-10 0 0-3,-18-2 0 3,-13-1 0 1,-18 1 0-2,-11 2 0-2,-3 0 0 3,-8 0 0 0,0 0 0 0,0 2 0-2,0 35 0 3,-9 8 0-2,-14-3 0 2,3-3 0-3,-4-7 0 3,7-4 0-2,1-6 0 1,6-5 0-3,0-7-5 4,10-3-69-1,0-5-24 0,0-2-28-1,13 0-7 0,30 0-102 3,-18 0-5-3,1-11-205 1</inkml:trace>
    </iact:actionData>
  </iact:action>
  <iact:action type="add" startTime="35826">
    <iact:property name="dataType"/>
    <iact:actionData xml:id="d20">
      <inkml:trace xmlns:inkml="http://www.w3.org/2003/InkML" xml:id="stk20" contextRef="#ctx0" brushRef="#br0">11429 10895 416 0,'0'0'186'4,"0"0"-59"2,0 0 5 2,0 0-60-1,0 0 2-1,0 0 38 3,-121-22-42-3,69 22 9 3,-5 19-17-3,1 15 3 2,4 6-13 0,4 11-5 0,13 4-3-1,15 4 8 0,16 0-20 2,4-5 1-2,7-7-5 0,41-4-10 0,24-13-8 1,12-6 1 0,13-17-5 7,-1-7-3-13,-8 0-1 5,-8-22 2 0,-19-25-4 2,-13-18-1-1,-22-8-1-2,-19-12 2 2,-7-1-1-1,0 0-2 2,-33 9-1-1,-18 14-23-2,-7 13-68 1,-12 15-62-1,40 35-145 3,-2 0-799-3</inkml:trace>
    </iact:actionData>
  </iact:action>
  <iact:action type="add" startTime="38707">
    <iact:property name="dataType"/>
    <iact:actionData xml:id="d21">
      <inkml:trace xmlns:inkml="http://www.w3.org/2003/InkML" xml:id="stk21" contextRef="#ctx0" brushRef="#br0">12936 13852 12 0,'0'0'444'3,"0"0"-320"3,0 0 31 0,0 0-74 1,0 0-6 1,0 0-9 0,0 0-5 0,0 87-1-2,0-68-7 2,0 4-5 0,0 7-20 1,0 2 13-2,0 2-13-1,0 3-2 2,0-2-2-1,0-1 7 2,0-6-7-4,0-3-4 4,3-8-4-1,7-3-3-1,3-2 1 0,-3-9-7 1,0 2 5 0,3-2-5-2,3-1 1 2,0 3-5 0,3 2 8 0,1-2-3 0,4 0-3-1,2 2 9 0,-2-2-7 1,4-2 3 0,1-1 0-2,1-2 0 7,-1 0-8-8,3 0 2 2,5 0-3-1,3 0 6 4,-1 0-2-3,2 0 6 0,-1 0 2 0,0 4-4 2,0-1 1-1,-4 5 12 0,2-2-10-2,4 0 2 0,-1 2-9 2,2-3-1 0,8 2-2-1,0-2-1 1,2 3 0 0,2-3 2-3,3 5-1 5,0-2 5-4,8-3-2 2,2 4-1-1,-2-1 3 0,14 1-3 1,-2 1-1 1,-2 2 0-3,1 1-1 1,-5 3 2 2,-4-3-2-2,-3-1 4-1,2-2-4 3,-2 0 2-2,3 0-4 1,2-3 4-2,-2 3-1 2,2-5 0-1,1 1 1 4,4 1-3-8,0-5 2 7,2 0-1-3,3-2 1 1,-8 3-1-2,-6-3 2 2,-7 3 2 0,-11-3 2 0,-2 0-3-1,-9 0-3 1,0 0 2 0,0 0-3-1,-1 0-1-1,1 0 1 2,-6 0 1 1,-2 0-1-2,-4 0-1-2,-5 0 2 5,3 0-1-3,-4 0-1 1,-2 0 1-1,4 3-1 3,-1 1 1-5,3-2-1 3,-3-2 1-2,4 0 0 3,-1 0-1-1,-6 0 0-2,-1 0 0 1,-3 0-1 2,-6 0 0-2,2 0-1 0,-7 0 1-1,5 0-3 4,1 0-1-3,7-12 3 0,8-21 0 2,-5-10 1-1,5-4 1-2,-6-9 0 4,2-4-1-4,-2 3 1 1,-8 16-3 0,1 10 3 1,-10 21-39-1,0 6-17-1,0 4-12 2,0 0-35 0,0 0-58-1,0 0-63 0,0 0-256 2</inkml:trace>
    </iact:actionData>
  </iact:action>
  <iact:action type="add" startTime="40469">
    <iact:property name="dataType"/>
    <iact:actionData xml:id="d22">
      <inkml:trace xmlns:inkml="http://www.w3.org/2003/InkML" xml:id="stk22" contextRef="#ctx0" brushRef="#br0">13719 14470 198 0,'0'0'119'2,"0"0"-36"4,0 0 3 2,0 0-20 0,0 0 24-2,0 0 17 2,0 0-28 0,20-6-13 0,-17 6 6-2,-3 0 1 2,4 0 1 0,-4 6 2 0,0 16-40-2,0 10 19 3,0-2-6-2,0 2-7 1,-4-2-9-2,-12-3-7 2,-1 2-8 0,-9-7-8 0,5 1 6-2,-6 2-4 2,-2 4-1 0,-8-2-2 8,6 5-2-16,-6-5 2 7,4-4 1 2,3 0-5-2,-7-1-1-1,7 1-1 2,-3-1 1 0,-4-2 0 2,4-4 2-4,1-5-4 2,3 2 2-1,-1-8-4 0,1-5 0-1,1 0 1 3,1 0-1-2,-4 0 2 2,-4-5-2-4,1-10 0 3,0-2 2 0,-3-3-2 1,2 7 0 0,0-1 1-3,5-1 0 0,2 10-1 3,0-5 1-4,8 5-1 3,0 3 0 1,2 2 1-2,1 0 0-2,-3 0-1 5,2 0 6-3,2 0-2 2,0 7 3-5,1 20 0 4,0 1-1 1,2-1 2-1,-4 5 6-2,9-1-4 1,-3-3-3 1,2 0-2 0,3-1-3 0,3-1 2-2,-4 2 1 2,4-1 0 0,-3 2-2-2,-1-1-2 2,3 1 2 2,-8-2-2-2,4 3 0-4,3-8 1 6,-2-5 1-4,3-4-1 4,1-8-1-6,3-1 0 4,0-4-1 1,0 0 0-2,0 0-1-1,0 0 1 2,-2 0-2 1,2 0 1-2,0 0-2 0,-3 0 0 0,0 0-3 2,-7-5-5-1,-3-19 9-1,2-3 2 1,-5-4-1 0,3 0-1 0,0 2-5-2,2 1 0 5,4 3 3-6,-6 6 0 2,6 1-4-2,1 7 2 3,6 9 4 0,0 2 2 1,0 0 0-2,0 0 0-1,0 0 3 2,0 0-3 0,0 0 5-1,0 0 12 0,0 0 4 2,0 0 0-1,0 0 12-3,0 19 0 3,10 12-11 2,6 3-2-3,0 2 9-1,-1-5-6 4,-1-3 5-4,1-3-15 3,-4-4 2-5,5-5-6 5,-6-7 3-2,5-1 3 4,1-8-7-7,4 0 6 4,6 0-9 0,5 0-2 1,6-25 1-3,0-4-4 2,-4 1 1-1,-3 3 0 1,-2-6-1-2,-1 8 0 3,-14 8-1-1,2 3-8-1,-11 7-41-1,-4 5-68 3,0 0-83-2,0 0-70 1,0 0-54-3</inkml:trace>
    </iact:actionData>
  </iact:action>
  <iact:action type="add" startTime="42184">
    <iact:property name="dataType"/>
    <iact:actionData xml:id="d23">
      <inkml:trace xmlns:inkml="http://www.w3.org/2003/InkML" xml:id="stk23" contextRef="#ctx0" brushRef="#br0">9866 18351 336 0,'0'0'239'5,"0"0"-85"1,0 0-19 2,0 0-42-2,0 0-31 2,181 19 3 0,-110-16 16 0,19 0-12-2,7-1-3 2,13 3 8 0,5-5-5 0,11 8-14-2,1-8-4 2,14 0-12 1,7 0-6-2,-2 0-9 5,1 0-4-9,-2 0-3 7,-2 0-1-3,-5 0-2 1,-2 0 0-2,-11 0-5 1,-14 0 1 1,-11 0-2-2,-10 4-1 3,-6 5-3-2,-4 2 1 1,1 1-1-1,-8-7-3 3,-20 3-1-3,-15-1 1 1,-19-7 1-2,-15 5 1-1,-4-5 2 5,0 5-3-4,0 10 9 0,-10 5-4 3,-46 4-7 0,-26 5 0-2,-13-7 0-1,-14-5 0 3,-20-11 0-2,-19-6 1 1,-21 0 0-2,-17 0-1 3,-5-17-3-1,-6-2-1 2,-1-2 0-8,7 4 0 8,22 10 2-3,31 7 2 2,33 0-1-4,30 0 2 2,30 0-1 3,25 0 1-3,14 0 1-1,6 0 2 1,0 0-2 1,23 0-1 2,54 0-1-5,38 7-4 3,41-1 3 0,43 0 1 0,30 5 1-1,3-4 1 2,-24 10 1-2,-35-10 1 0,-43 1 3-1,-35-2 2 3,-35-6-6-2,-19 6-2 1,-22-6 0 1,-15 0 0-4,-4 0-1 3,0 0-1-1,-52 0-1 1,-67 0 2-1,-59-17-1 3,-47 2 1-4,-28 2 0 0,-4 9 0 3,12 4 3-1,25 0 0-1,30 0-2-1,38 13 0 2,40 0 1 1,39-2-1-1,43 1 0-3,16-4 5 3,14 9-3 0,0-4-3 0,11 10-1-2,25-9-1 2,9 0-17 1,-6-2-22-2,-2-7-46 1,-8-5-76-2,-25 0-89 1,3 0-196 2</inkml:trace>
    </iact:actionData>
  </iact:action>
  <iact:action type="add" startTime="45482">
    <iact:property name="dataType"/>
    <iact:actionData xml:id="d24">
      <inkml:trace xmlns:inkml="http://www.w3.org/2003/InkML" xml:id="stk24" contextRef="#ctx0" brushRef="#br0">24073 14057 276 0,'0'0'326'7,"0"0"-215"-3,0 0 56 4,0 0-75-2,7 146-40 2,-7-109 14 0,0-4-26 0,0-2 6-2,0 0-19 2,0-5 10 0,0-8 16 0,4-4-15-2,8 1 29 2,2 0-32 0,10-5 9-1,3 2-11 0,7-2-5 1,9 2-2 0,12-3 8-1,6-1-13 0,16 0 2 8,10 4 9-13,11-1-1 8,13 5-1-6,3 1-10 5,-1 3-1-2,0 0 2-1,2-3-3 2,8 0-6 0,4-4-2 0,11-1 1 0,3-4-8-2,8-2 0 2,9-3-2 1,-7-3 2-1,0 0-1-3,-12 0-1 3,-15 0 3 0,1 0-1-1,-16 0 1 0,7 0 0 3,-3 0-1-4,-9 0-3 3,5 0 0-4,-18 0-3 4,2 0-1-1,-6 0 3 0,-2 0 1-3,1 3-1 3,-2 10 1 1,3 4 0-1,-3-3 0-3,3 6 0 4,-10 0-1-1,-8-3 0-1,-11-6-1-1,-2 0 0 3,-9-5 1-1,-2 3-1-2,-1-1 2 2,1 1-1 0,-11 1-2 0,0 8 3 1,-11 1 0-4,0 3-1 2,-1 3 1 2,-6-3-1-1,0 1 0-3,0-6 0 3,-8-3 1 1,8-3-3-1,-3-5 3-4,2-2-5 5,4-2 0 1,7-2-1-3,-1 0 3-2,5 0 2 3,2 0 1 0,-3 0 1-2,3-12-1 2,1-18 0 1,0-15 0 0,2-16-2-2,0-21-2-2,-6-6 3 2,-1 1-1 2,-13 11-5-1,-6 18-22-3,-9 15-21 4,0 12-24-1,0 7-38-1,-24 4-24 1,-42 6-49 0,32 14-1 0,-14 0-255-1</inkml:trace>
    </iact:actionData>
  </iact:action>
  <iact:action type="add" startTime="46651">
    <iact:property name="dataType"/>
    <iact:actionData xml:id="d25">
      <inkml:trace xmlns:inkml="http://www.w3.org/2003/InkML" xml:id="stk25" contextRef="#ctx0" brushRef="#br0">25757 14639 190 0,'0'0'188'4,"0"0"49"4,0 0-79-1,0 0-18 0,0 0-67 2,0 0 3-2,0 0-36 1,23 166-7-2,-23-114-1 2,-7 7-2 0,-15 3-14 0,-5 3 6-2,-7-5-4 2,7-10 1 1,-9-3-4-4,-3-7-2 3,-6-1-5 0,-12-7-5 0,-7-5-2 0,-2-2 9 6,-4 0-4-12,-1-1 2 6,1-2 5-1,2 1 8-1,-9-1-3 3,-7-3 6 0,-8 1 1-3,-8-3-8 0,-8-9-8 2,-5-8-7 1,2 0 2-2,-4 0 1 0,-1 0 6 0,-4-15-8 4,0 5-1-7,-8 2-2 3,-5 2 2 1,8 3 0 1,5 0 2-2,2-2-3 0,7-1 2 1,2-2 2 0,5-4-3 1,2-1 1-4,4 1 4 5,0-8-5-4,13 7 2 3,-4-4 0-2,3 3-3-2,-3-1 5 3,-1 4 9 1,-4 2-13-3,-3 4 2 1,0 5 20 2,7 0-12-1,19 0-11-1,11 0-1-2,17 0 0 5,5 0 2-2,2 0 0-2,6 10-1 1,1 2 4 1,1 3 3 0,-1-2 0-2,6 4-2 3,3-2 0-1,5-6 2-3,1 4-5 2,-1-8 0 1,1 9-1 1,-10 6-1-2,1 0-1 0,-1 5 3 1,-5-2-2 1,-2 0-1-2,-2 2 1 1,-1 2-1-2,-3 5 0 1,5-4 0 2,4-2 0-3,11-7 1 2,5-8 0 1,12-3-1-1,0-1-1-4,0-6-1 5,0-1-1-2,0 4-1-1,0-4-1 2,0 2 1 0,0 1 2 0,0 0 1 2,0-3 0-5,0 0-2 3,0 0-2 0,0 0-7-3,0-25 4 6,0-17 8-5,19-3 0 3,1 5 0-2,-2 4 0 0,1-1 1 0,1 9 0 1,-8 6-2-1,-4 5 2 0,0 2-2 1,-3 4 1 0,-2 3-1-3,-3 8 1 3,0 0 0 1,0 0 0-2,0 0 0 1,0 0 0-2,-19 5 2 3,-18 29 3 1,-2 8 5-6,1-3 3 4,2 1 4 1,12-5-7-3,1-11 15 1,15-7 9 2,3-9 4-2,5-3 8 0,0-5-2 0,0 7-3 0,21 5-9 2,15-1-19-1,16 3-4-2,7-6-7 1,2-3 1 2,4-5-2-1,8 0-1-1,-2 0-2 0,-10 0-3 1,-15-5-28 1,-14 0-74-4,-14 2-97 2,-18 3-65 1,0 0-151 0</inkml:trace>
    </iact:actionData>
  </iact:action>
  <iact:action type="add" startTime="48360">
    <iact:property name="dataType"/>
    <iact:actionData xml:id="d26">
      <inkml:trace xmlns:inkml="http://www.w3.org/2003/InkML" xml:id="stk26" contextRef="#ctx0" brushRef="#br0">13678 15528 686 0,'0'0'167'3,"-264"82"2"5,40 39 6 0,-47 36-25-3,-47 36-38 4,-27 19-26-3,-20 16-4 7,-12-3-18-7,15-6-27 0,24-15-8 0,34-17-16 3,43-27-9 0,49-25 2 0,53-34-6-6,59-39 0 5,47-28-30 0,53-25-38 0,5-9-4-2,67-17-56 3,17-35-72-1,-33 16-36 0,-15 3-485-1</inkml:trace>
    </iact:actionData>
  </iact:action>
  <iact:action type="add" startTime="49132">
    <iact:property name="dataType"/>
    <iact:actionData xml:id="d27">
      <inkml:trace xmlns:inkml="http://www.w3.org/2003/InkML" xml:id="stk27" contextRef="#ctx0" brushRef="#br0">20981 15335 872 0,'0'0'138'3,"0"0"65"6,-315 169-50-3,15 25-44 1,-62 53-20 1,-40 52-12 0,-43 14-4 3,-13 0-50-7,19-24-12 4,54-47-3 2,64-48-8-6,68-50-20 5,80-43-24-1,61-39-26-1,92-32-21-2,39-28-18 3,98-2-86 1,1-22-71-1,-8-15-342-1</inkml:trace>
    </iact:actionData>
  </iact:action>
  <iact:action type="add" startTime="50774">
    <iact:property name="dataType"/>
    <iact:actionData xml:id="d28">
      <inkml:trace xmlns:inkml="http://www.w3.org/2003/InkML" xml:id="stk28" contextRef="#ctx0" brushRef="#br0">26640 18021 813 0,'0'0'183'3,"0"0"-107"6,0 0 35-2,-307 0-39-1,79 0-21 2,-37 0 4 0,-16-13 5 0,14-18-17-2,23 5-19 8,37 9 1-11,33 9-8 5,38 8-5-2,39 0 1 3,40 0-5-3,38 0 5 2,19 0 15-2,60 21 34 3,67 20 0-1,60 9-56-1,61 1-6 0,30-21-6 1,23-9 6-1,-9-10 0 2,-34-11 0-3,-53 0 26 1,-65 0 2 2,-58 0 2-1,-46 2-13-3,-28-2 1 6,-8 4-2-6,-94 5-16 5,-101-4-8-5,-95 0 6 3,-68 2 4 0,1-6-2 1,19-1 5-4,48 6 4 3,50 6-3 1,60-1 3-1,73 4-6-3,57-8 1 3,50 10 3 0,112 0 8 1,81 8-6-4,84-5-8 4,53-15-1-2,20-5-8 1,-33-5 3-2,-49-20 2 4,-71 0 3-3,-76 13 7 2,-58 1 1-5,-37 7-5 4,-26 4 3-1,-65 0-6 3,-67 0-10-5,-49 0 9 3,-29 0 2 1,22-4 1-2,18 4-1 0,35 0 1 0,45 0 2 2,37 0 0-1,37 0 5-3,16 0-3 2,23 0 10 1,80 19 4 0,52 18-20-2,52-4-3 3,6-7 2-2,-17-9 1 2,-29-9 0-3,-48 2 1 6,-47-2-1-6,-33-8 3 0,-32 4-3 0,-7-4 0 1,-10 0-11 1,-87 0-17 2,-67 0 14-5,-69 0 13 3,-32 0 1-1,4 0 0 2,40 0 2-3,49 0-2 2,66 0-9 1,51 0-33-3,55-12-34 0,29 2-43 4,100 7 47-4,70 3-17 4,50 0-31-5,-124 0-115 3,-11 0-129 0</inkml:trace>
    </iact:actionData>
  </iact:action>
  <iact:action type="add" startTime="54080">
    <iact:property name="dataType"/>
    <iact:actionData xml:id="d29">
      <inkml:trace xmlns:inkml="http://www.w3.org/2003/InkML" xml:id="stk29" contextRef="#ctx0" brushRef="#br0">538 18233 562 0,'0'0'218'4,"0"0"-66"1,181 0-10 3,-86 0-26 0,28 0-26-1,26 0-18 0,37 0-15 1,21 0-4-1,21-12-11 1,31-2-2-2,0 3-19 7,10-1-4-9,-11 12-12 5,-9 0 2-3,-13 0 0 2,-8 18 0 0,-8 8 3 1,-20 4 4-4</inkml:trace>
    </iact:actionData>
  </iact:action>
  <iact:action type="add" startTime="54472">
    <iact:property name="dataType"/>
    <iact:actionData xml:id="d30">
      <inkml:trace xmlns:inkml="http://www.w3.org/2003/InkML" xml:id="stk30" contextRef="#ctx0" brushRef="#br0">1447 18272 1631 0,'32'-14'-7'2,"6"3"7"3,5-3 1 3,5 9 0 0,20-2-1 0,5 7 0-2,19 0 2 2,11 0-2 0,2 0 1 0,5 0-1-2,-3 12-1 2,-10 2-2 0,0 3 3 0,-10 3-2-2,-6 5 1 2,-1 0 0 0,0-8 1 1,-3-3-2 3,2-6 0-8,-9-5-1 4,5-3 3-1,-1 0 0-1,-11 0 0 2,-5 0 1 0,-11 0 0 0,-7 0-1-2,-7 0-1 3,0 0-1-2,2 0 1 1,4-11 1-3,18-1-1 3,9 5 2 0,5-5-1 1,6 12 0-4,-10-8 0 4,0 8 1-1,-9-4 0-1,-6 1-1-1,-7 3 0 3,1-5-1-2,-5 5 1 2,-1 0 1-3,-8 0-1 1,-12 0 1 0,-15 0 0-1,-5 0 0 2,0 0 0 1,0 0-1-1,-44 0 0 1,-33 20-1-3,-44 5 1 1,-36-1-1 2,-37 8 1-1,-34 5 0-1,-22 3 0 2,-13-4 0-2,10-6 2 0,5-21-1-1,-2-9 1 2,21 0-1 0,9-4-1 0,21-14-2-1,20 1-2 0,18 11 1 1,17 0 3 0,31 6 0-2,32 0 0 3,30 0 0-3,31 0 2 4,11 0-2-5,9 0 0 2,0-2-5 1,29-15-9 1,39-8-9-3,32 0 23 2,28 5 1 0,21 8-1 0,12 12 1 0,4 0 0-1,2 0-2 0,-4 0 1 1,-11 0-8-1,-12 0-19 1,-16 0-29-1,-24 0-19 1,-16 0-39-1,-15-15-22 2,-69 6-62-4,0-4-234 3</inkml:trace>
    </iact:actionData>
  </iact:action>
  <iact:action type="add" startTime="60255">
    <iact:property name="dataType"/>
    <iact:actionData xml:id="d31">
      <inkml:trace xmlns:inkml="http://www.w3.org/2003/InkML" xml:id="stk31" contextRef="#ctx0" brushRef="#br0">27524 16562 362 0,'0'0'243'6,"0"0"-123"0,0 0 30 2,0 0-30-3,0 0-12 5,0 0-16-5,0 0-5 3,0 0 2-1,0 25-23 2,0-25-27-4,0 0-4 4,3-4-11-1,14-30-11 0,9-20-7-2,-1-10-5 2,1-17-1 0,2-18 1 0,-5-2 0 4,6-8 0-9,-6 10 0 5,-3 4-1 1,-2 16 2-5,-11 21-4 7,5 15 2-4,-11 13 0 3,-1 9 0-8,3 15 0 7,-3 1-1-2,0 5 2 1,0 0-1-2,0 0 4 2,0 0 0 1,3 0 31-2,4 34 10 1,9 21-22-1,6 19-18 1,-2 14-1 0,9 1 20-2,-3 7-7 2,2-2-11 0,1-9 0-1,-12-12-5 0,-2-11-1 1,-2-23 0-1,-6-2-7 1,-1-24-8-3,-3-3-8 3,-3-1-2 2,0-9-22-3,0 0-8-1,0 0 1 2,0 0 10 1,0 0 8-2,0-12 6-1,-18-13 27 3,-21-1 3-1,-7 7 2 0,-8 7 0-1,-2 6 1 0,8 5 0 0,7 1-2 2,9 0 0-3,12 0-1 4,13 0-6-5,-2 0-50 6,9-7-73-8,0 2-80 6,0 0-117-2</inkml:trace>
    </iact:actionData>
  </iact:action>
  <iact:action type="add" startTime="61073">
    <iact:property name="dataType"/>
    <iact:actionData xml:id="d32">
      <inkml:trace xmlns:inkml="http://www.w3.org/2003/InkML" xml:id="stk32" contextRef="#ctx0" brushRef="#br0">28274 15540 400 0,'0'0'123'3,"0"0"38"6,0 0-15-3,0 0-12 2,0 0-7-2,0 0-55 1,1 114-4 2,-1-39-2-1,0 9-7-3,0 4-3 4,9 4-22-2,-6 1-2 1,1-6-9-2,-1-3-17 4,1-11-2-4,2-20-4 3,1-10-4-3,-4-18-2 2,1-8-10 0,-4-14-11 0,6-3-40-2,-3 0-30 2,1 0-15 0,4-8-49 0,-4-16-91-3,0-1-156 3</inkml:trace>
    </iact:actionData>
  </iact:action>
  <iact:action type="add" startTime="61405">
    <iact:property name="dataType"/>
    <iact:actionData xml:id="d33">
      <inkml:trace xmlns:inkml="http://www.w3.org/2003/InkML" xml:id="stk33" contextRef="#ctx0" brushRef="#br0">28452 15580 368 0,'0'0'260'4,"0"0"-100"2,0 0-10 0,3 163-60 1,-3-82-26 0,0 6 13 1,3 4-28 0,2-2 8 0,3 2-31-2,-4-5-9 3,8-12-16-2,-4-16-1 1,1-19-21-2,3-15-16 1,-1-19-25 2,-2-5-49-1,-6 0-97-2,1-25-159 2</inkml:trace>
    </iact:actionData>
  </iact:action>
  <iact:action type="add" startTime="61824">
    <iact:property name="dataType"/>
    <iact:actionData xml:id="d34">
      <inkml:trace xmlns:inkml="http://www.w3.org/2003/InkML" xml:id="stk34" contextRef="#ctx0" brushRef="#br0">29471 15954 485 0,'0'0'140'4,"0"0"8"2,0 0-39 2,0 0-53-2,0 0-1 0,0 0 3 3,-68 82-17-1,47-44-4 0,-2 1-1-3,9 0 5 4,4-1-14-1,7-5 11 0,3 1-14-2,0-3-1 3,0-6-10-2,0-2-11 0,13-4 1-1,10-5-3 3,4-2-19-1,7-12-14 0,5 0-17-1,2 0-43-1,-1-23-42 4,-25 7-115-3,-4-1-318-1</inkml:trace>
    </iact:actionData>
  </iact:action>
  <iact:action type="add" startTime="62127">
    <iact:property name="dataType"/>
    <iact:actionData xml:id="d35">
      <inkml:trace xmlns:inkml="http://www.w3.org/2003/InkML" xml:id="stk35" contextRef="#ctx0" brushRef="#br0">29856 15955 301 0,'0'0'162'3,"0"0"0"1,0 0-2 5,0 0-50-3,0 0-17 0,0 0-5 2,-171 109-26 2,166-68-4-3,2 6-19 0,3-4 2 1,0-7-16-1,0-6-8 1,23-11 8-2,3-1-14 3,0-6-10-2,-4-9-2 3,-3-3-9-6,-3 0-14 3,-2-28-13 2,-1-20 1-1,-9-2-3-1,1-7-7 0,-5 8-25 2,0 9-1-2,0 9-97 0,0 28-67 0,0 3-133 0</inkml:trace>
    </iact:actionData>
  </iact:action>
  <iact:action type="add" startTime="62490">
    <iact:property name="dataType"/>
    <iact:actionData xml:id="d36">
      <inkml:trace xmlns:inkml="http://www.w3.org/2003/InkML" xml:id="stk36" contextRef="#ctx0" brushRef="#br0">30042 16375 470 0,'0'0'86'5,"0"0"-27"2,0 0 3 0,0 0-6-1,0 0-8 2,49-171 9-1,-33 112-14 2,-4 2-12-3,2 18-7 2,-9 14-8 0,2 13-7-1,-7 12 40 0,0 0 31 1,0 0-16 1,3 7-12-3,0 23-23 0,4 4-29 3,-3-6 1-1,-1-4 1 0,3-11 2-2,-2-9-4 2,-1-4 0-1,9 0-2 2,-1 0-3-3,7 0-3 2,8-10 0-1,3-15 5 2,-4 2 2-3,-5 10 1 1,-4 6 1 1,-3 1 2 1,-6 6 3-3,-3 0 11 2,8 0-5 1,-3 0-12-2,7 30-1 7,-5 7-21-13,5 10-7 6,0-2-66 2,0 4-68-3,-14-32-165 2,5-9-244 0</inkml:trace>
    </iact:actionData>
  </iact:action>
  <iact:action type="add" startTime="62911">
    <iact:property name="dataType"/>
    <iact:actionData xml:id="d37">
      <inkml:trace xmlns:inkml="http://www.w3.org/2003/InkML" xml:id="stk37" contextRef="#ctx0" brushRef="#br0">30620 16671 341 0,'0'0'299'3,"0"0"-179"6,0 0-38-3,0 0-43-1,0 0-9 4,0 0 1 1,34-45-4-4,-24-7 11 0,-4-12-9 2,4-9-12 0,-6-14 2-1,5 5-5-1,-5-4-5 3,3 12-2-2,-4 10-7 2,0 13 1-3,4 12 0 2,-4 13-1 1,2 9 0-2,6 12 1-1,-2 0 2 1,3 5 1 2,5 0 0-1,2 0 5-2,-5 13-3 2,4 18 12 0,-5 4-9 0,-6 1-4-2,-4-3-4 2,-3-1 1-1,0-8 4 1,0-7-4-1,-10 0-2 1,-8-6 0 0,-5 1-4 0,0-12-11-2,1 0-24 1,3 0-26 3,3 0-32-3,6-12-89-1,10 1-57 2,0-2-35 1</inkml:trace>
    </iact:actionData>
  </iact:action>
  <iact:action type="add" startTime="63359">
    <iact:property name="dataType"/>
    <iact:actionData xml:id="d38">
      <inkml:trace xmlns:inkml="http://www.w3.org/2003/InkML" xml:id="stk38" contextRef="#ctx0" brushRef="#br0">31145 15888 346 0,'0'0'172'5,"0"0"-45"2,0 0 13 1,0 0-67-2,0 0 10 2,0 0-22-1,-59 35-3 2,35-10-13-3,10 3 4 1,8 0-1 2,6 4-10-1,0-2 7-2,0-5-17 2,0 1-5 0,19-8-14-1,3-5-8 0,-6-9-1 1,-3-4-5 1,-6 0-5-3,0 0-13 0,-1-17-10 3,1-18-9-2,-1-8-2 2,-6 5-10-3,0 1-15 1,0 9-15 2,0 5-33-2,0 20-113 0,0 3-139 1</inkml:trace>
    </iact:actionData>
  </iact:action>
  <iact:action type="add" startTime="63700">
    <iact:property name="dataType"/>
    <iact:actionData xml:id="d39">
      <inkml:trace xmlns:inkml="http://www.w3.org/2003/InkML" xml:id="stk39" contextRef="#ctx0" brushRef="#br0">31332 16199 302 0,'0'0'181'2,"0"0"-62"6,0 0 15-2,0 0-41 2,28-155-16-1,-21 104-30 0,2 3-19 1,2 9-4 0,1 11-1 0,-1 14-12 1,-5 7 20-4,6 7 10 4,7 0-7 0,4 0 9-5,4 34-12 5,-1 17-21-2,-8 6-5 2,-2-7-5-1,-5-5-2-3,-2-4-8 4,-6-11-13-2,-3-8-47 2,0-17-27-3,0-5-106 1,0 0-226 0</inkml:trace>
    </iact:actionData>
  </iact:action>
  <iact:action type="add" startTime="63984">
    <iact:property name="dataType"/>
    <iact:actionData xml:id="d40">
      <inkml:trace xmlns:inkml="http://www.w3.org/2003/InkML" xml:id="stk40" contextRef="#ctx0" brushRef="#br0">31721 16032 570 0,'0'0'136'2,"0"0"24"6,0 0-120-1,0 0-14-1,0 0-18 1,133-154-6 1,-126 112 0 0,-4 10-1 0,-3 7-1-2,0 14-4 3,0 8-10-2,-10 3 0 2,-19 0 14-3,1 11 13 2,-4 23 7 1,8 12-4-2,4-1-6-1,6 2 5 1,7 4-4 2,7-13 3 2,0 6-10-7,0-8-4 5,7-3 0-1,14 4-8 0,9-12-17-3,-7-2-25 5,5-12 0-4,-2-11-17 3,-3 0 28-4,0 0 2 4,2-29 25-2,4-6 12 1,-3-2 12-1,-1 3 50 1,-5 6 1 1,0 9 4-3,-1-1-21 0,1 5-5 1,-2 2-24 2,2 4-3-2,3 4 3 0,-2 5 3 1,8 0-2-1,-3 0 12 2,-2 0-26-3,5 14 4 3,-4 11-8-2,-2 2-19 1,2-4-11-2,-2-3-41 3,-3-13-12-2,-15-7-127 1,-1 0-48-1</inkml:trace>
    </iact:actionData>
  </iact:action>
  <iact:action type="add" startTime="64516">
    <iact:property name="dataType"/>
    <iact:actionData xml:id="d41">
      <inkml:trace xmlns:inkml="http://www.w3.org/2003/InkML" xml:id="stk41" contextRef="#ctx0" brushRef="#br0">32457 15013 443 0,'0'0'120'5,"0"0"98"3,0 0-96-3,0 0-56 2,0 0-13 1,0 0 9-2,0 212-20 2,0-126-8-1,0 3-9 1,3 4-2-2,4-1-14 2,-6-8-2 1,2-5-7-1,-3-17 0-3,6-15-3 3,-6-13-20 0,0-14-33 0,3-17-61-2,0-3-90 2,-2-3-224 1</inkml:trace>
    </iact:actionData>
  </iact:action>
  <iact:action type="add" startTime="64746">
    <iact:property name="dataType"/>
    <iact:actionData xml:id="d42">
      <inkml:trace xmlns:inkml="http://www.w3.org/2003/InkML" xml:id="stk42" contextRef="#ctx0" brushRef="#br0">32609 15437 367 0,'0'0'210'8,"0"0"-143"-1,0 0 83-3,0 0-99 4,0 0-2-1,0 0-40 1,-158-15-8-2,128 23-1 3,5-1-38-1,5-2-88 0,20-5-128-2,0 0-219 1</inkml:trace>
    </iact:actionData>
  </iact:action>
  <iact:action type="add" startTime="64976">
    <iact:property name="dataType"/>
    <iact:actionData xml:id="d43">
      <inkml:trace xmlns:inkml="http://www.w3.org/2003/InkML" xml:id="stk43" contextRef="#ctx0" brushRef="#br0">32845 15523 421 0,'0'0'82'1,"0"0"96"7,0 0-58-2,0 0-42 0,0 0 4 2,0 0-23 0,-95 70-26 0,93-58 12 2,-1 3 6-6,3 2 0 4,0 7 2 0,0 6-10 1,0 14-17-3,8 6 7 3,8 2-26-2,-3 2-5 3,-3-8 1-5,-10-1-3 2,0-8-2 1,0-2-12-2,0-8-27 4,-15-14-35-4,-17-13-54 4,-5 0-68-6,13 0-122 5</inkml:trace>
    </iact:actionData>
  </iact:action>
  <iact:action type="add" startTime="66704">
    <iact:property name="dataType"/>
    <iact:actionData xml:id="d44">
      <inkml:trace xmlns:inkml="http://www.w3.org/2003/InkML" xml:id="stk44" contextRef="#ctx0" brushRef="#br0">28314 17087 535 0,'0'0'80'3,"0"0"25"5,0 0-21 0,0 0-53-1,0 0-7 0,0 0 16 1,-165 159 35 0,142-117 1 0,7-5-5-3,11-6-12 5,5-8-17-3,0-6-11 0,0-7-19 0,9-7-9 1,20-3-3 0,1 0-5-1,2 0-2 0,-4-28-1 1,-3-13 0 0,-9-11-2-1,-6 2 0-1,-7-2 0 2,-3 17 4 1,0 16 3-1,0 7 2-2,0 7 1 2,0 5 0 0,0 0 3 0,2 0 10-3,3 36 10 4,5 7-19-2,3 6-4 2,1-4-2-2,5-6-3-1,5-13-4 3,0-3-23 4,5-15-18-9,3-5-65 2,-19-3-106 4,-1 0-164-4</inkml:trace>
    </iact:actionData>
  </iact:action>
  <iact:action type="add" startTime="67070">
    <iact:property name="dataType"/>
    <iact:actionData xml:id="d45">
      <inkml:trace xmlns:inkml="http://www.w3.org/2003/InkML" xml:id="stk45" contextRef="#ctx0" brushRef="#br0">28584 17387 65 0,'0'0'521'7,"0"0"-380"-1,0 0-16 2,0 0-34-2,0 0-11 1,0 0-15 2,8-149-20-1,-8 112-6-3,0 0-7 4,0 10-16 0,8 10 0-3,5-1-1 1,6 5-7 0,4 4-1 2,7 4 0-1,1-7-2-2,2 12-2 2,-3 0 3 0,4 0-2 0,-1 0-1-2,-2 0-1 3,0 12-2-2,-9-7-1 1,-6 4-2 2,-4-9-6-5,-4 0-5 3,3 0-12 0,-7 0-2-3,5 0-1 5,-7-6 4-1,0-2 12-3,-2 3 5-1,0 5-1 3,0 0-1 0,0 0 10 0,-2 0 0-2,-25 0 8 4,-5 25 5-2,-1 5-3-1,10 4-3-1,7 3 10 4,7 5-1-4,9-2 7 3,0-4-6-4,0-6 0 4,14-4-14-2,20-7-3 1,3-7-11-1,16-7-18 0,3-5-17 3,5 0-31-4,-2-10-65 2,-38-5-190-2,-7 4-279 2</inkml:trace>
    </iact:actionData>
  </iact:action>
  <iact:action type="add" startTime="67770">
    <iact:property name="dataType"/>
    <iact:actionData xml:id="d46">
      <inkml:trace xmlns:inkml="http://www.w3.org/2003/InkML" xml:id="stk46" contextRef="#ctx0" brushRef="#br0">30001 17038 418 0,'0'0'207'3,"0"0"-45"6,0 0-18-4,0 0-55 3,0 0-7-1,0 0-23 1,47-5-12 0,-21 5-13-1,4 0-3 0,11 0-9 1,-1 0-1-1,7-2 7 1,-4-2-17 0,-2 0 0 0,1 2-8-2,-4-1-2 1,-11 3 0 3,-8-4 0-4,-6 4-1 1,-11 0-1 1,-2 0 1 0,0 0-6-1,0 4-6-1,0 33 6 2,-34 10-2 0,-9 7 4 1,-2-9-1-4,1-8 0 4,8-4 5-2,0-2 0 5,11-2 1-5,6-4 1 1,6-11 3-2,9-5 6 0,4-7 4 1,0-2 8 1,0 0 11 1,0 0 1-3,0 0-24 0,32 0-10 3,10 0-1-2,11 0-1 2,5 0-1-3,2 0-7 2,1 0-31 0,-9-5-50 0,-4-15-40-2,-40 8-91 3,0 0-203-3</inkml:trace>
    </iact:actionData>
  </iact:action>
  <iact:action type="add" startTime="68211">
    <iact:property name="dataType"/>
    <iact:actionData xml:id="d47">
      <inkml:trace xmlns:inkml="http://www.w3.org/2003/InkML" xml:id="stk47" contextRef="#ctx0" brushRef="#br0">30788 17226 136 0,'0'0'493'4,"0"0"-317"4,0 0-52 0,0 0-58-3,0 0-26 4,0 0-18-1,177-94 0 0,-154 62-8-2,-7 7-8 2,-5 3-3-1,-9 2-3 2,-2 5 0-3,0-2-1 2,0 9-4 0,-11 3-5 0,-17 5 9-2,-2 0 1 2,-1 5 14 0,2 23 5-1,5 6 5 0,8 6-3 1,4 2-4 0,6 2 1 0,6-4 7-2,0-3-9 6,0-7-11-7,0-10-3 4,18-1-2-4,11-2-14 5,1-12-18-4,11-5-25 4,5 0-10-4,8 0-71 1,-37-5-119 1,4-8-155 1</inkml:trace>
    </iact:actionData>
  </iact:action>
  <iact:action type="add" startTime="68566">
    <iact:property name="dataType"/>
    <iact:actionData xml:id="d48">
      <inkml:trace xmlns:inkml="http://www.w3.org/2003/InkML" xml:id="stk48" contextRef="#ctx0" brushRef="#br0">31336 17258 385 0,'0'0'149'2,"0"0"4"9,0 0 0-7,0 0-50 3,0 0-7-1,8-169-24 2,-8 133-18 1,3 1-15-1,7 10 7-2,0-3-21 2,3 12-8 1,0 4-8-3,-3 1-5 4,13 9-1-6,6-2-3 5,3 4-9-1,9 0-25-3,4 0-37 3,5 0-31 1,-34 6-59-1,-1 5-169-3</inkml:trace>
    </iact:actionData>
  </iact:action>
  <iact:action type="add" startTime="68834">
    <iact:property name="dataType"/>
    <iact:actionData xml:id="d49">
      <inkml:trace xmlns:inkml="http://www.w3.org/2003/InkML" xml:id="stk49" contextRef="#ctx0" brushRef="#br0">31929 16943 423 0,'0'0'63'3,"0"0"33"5,0 0 17 0,0 0-39 0,0 0-3-2,-188 39-9 2,154-14 3-1,11 12 5 2,13-3 1-3,3 3 0 1,7 4-10 1,0-3-3 1,0-6-16-1,27 0-6-3,4-12-21 4,5-10-9-1,-5-3-6-2,-1-7-7 2,-2 0-17-1,-1-32-8 1,-12-18-13-2,-13-12-3 3,-2 0-24-2,0 11-29 2,-16 36-100-4,-1 13-195 4</inkml:trace>
    </iact:actionData>
  </iact:action>
  <iact:action type="add" startTime="70822">
    <iact:property name="dataType"/>
    <iact:actionData xml:id="d50">
      <inkml:trace xmlns:inkml="http://www.w3.org/2003/InkML" xml:id="stk50" contextRef="#ctx0" brushRef="#br0">27508 18373 647 0,'0'0'223'5,"0"0"-84"2,0 0-29 0,0 0-43-1,0 0-7 2,0 0 20 0,0 0 14 0,176-25-4-1,-116 16-1 0,11-4-14 2,16-4-14-2,13-8-11-1,5-1-13 2,5 1-11 0,-9 3-8-1,-8 1-8-1,-29 7-5 2,-12 9-4 11,-24 0-1-19,-12 5 0 5,-8 0-14 2,-8 0-41 1,0 0-58 0,0 0-36-1,-4 0-43 1,-15 0-33 0,-5 17-243 1</inkml:trace>
    </iact:actionData>
  </iact:action>
  <iact:action type="add" startTime="71234">
    <iact:property name="dataType"/>
    <iact:actionData xml:id="d51">
      <inkml:trace xmlns:inkml="http://www.w3.org/2003/InkML" xml:id="stk51" contextRef="#ctx0" brushRef="#br0">27570 18623 671 0,'0'0'262'3,"0"0"-120"6,0 0-3-3,0 0-42 4,0 0 14-5,0 0-26 2,161 0-21 1,-104-3-5 0,8-7-10-1,15-10-17 0,10-7-6 2,7 3 0-2,-3-6 0 1,-14-2-4-1,-16 12-4 1,-19 10-7-1,-14-2-7-1,-2 4-3 3,-5 8-1-1,-13-6-12-1,-1 6-31 0,-7 0-45 1,-3 0-47-1,0 0-1 1,0 0-52-1,0 0-37 0,-13 0-631 1</inkml:trace>
    </iact:actionData>
  </iact:action>
  <iact:action type="add" startTime="71625">
    <iact:property name="dataType"/>
    <iact:actionData xml:id="d52">
      <inkml:trace xmlns:inkml="http://www.w3.org/2003/InkML" xml:id="stk52" contextRef="#ctx0" brushRef="#br0">28102 17865 464 0,'0'0'265'4,"0"0"-94"2,0 0-31 2,0 0-39-1,0 0-9 0,0 0 7 0,35 39-6 2,-1-11-30-1,0-9-5-2,7 7-13 2,7-7 5-1,8 1-20 2,5 2 11-4,0-8-14 4,-6 6-2-2,-7-3 3 1,-10 8-4-1,-6-8-5 1,-8 3 5 0,-8 0-3 0,-6-3-4-1,-5 6-2-1,-5 3-1 3,0 14-5-2,-3 9-3 2,-35 16-1 0,-8-4-4-2,-2 9-1 1,-3-8 0-2,8-1 0 1,4-10 0 2,10-6 0 1,4-22-2-6,15-9-5 3,5-9-23 0,5-5-22 1,0 0-32-2,0 0-35 2,48-42-37 1,25-14 11-2,-33 26-58 2,-8 3-107-3</inkml:trace>
    </iact:actionData>
  </iact:action>
  <iact:action type="add" startTime="72179">
    <iact:property name="dataType"/>
    <iact:actionData xml:id="d53">
      <inkml:trace xmlns:inkml="http://www.w3.org/2003/InkML" xml:id="stk53" contextRef="#ctx0" brushRef="#br0">29967 17845 463 0,'0'0'258'5,"0"0"-118"2,0 0-9-2,0 0-53 4,0 0-27-1,0 0-13-1,0 0-11 0,23-25-9 1,-35 13 0 0,-15-3-3-1,-7-2 0-1,-3 7-9 2,-3 2 0 1,4 8-2-2,1 0 5-1,2 0 5 2,1 0 6 0,8 13 4-2,-1 13-1 2,9 2 5 0,6 0-1 1,4 14 12-2,6 10-2-1,0-3 10 3,0 13-11 3,0-1 1-7,0 3-9 3,13-6 1-2,0 4-22 4,-3-12 0-4,3-3-7 1,-3-7 0 0,1-3-2 1,-4 0-12 0,-3-6-28-2,5-3-27 2,-6-11-23 0,4-9-74 0,-4-8 6-3,0 0-150 3</inkml:trace>
    </iact:actionData>
  </iact:action>
  <iact:action type="add" startTime="72567">
    <iact:property name="dataType"/>
    <iact:actionData xml:id="d54">
      <inkml:trace xmlns:inkml="http://www.w3.org/2003/InkML" xml:id="stk54" contextRef="#ctx0" brushRef="#br0">29845 18237 508 0,'0'0'245'6,"0"0"-124"0,0 0-11 2,0 0-32 0,-165-22-25-1,98 20-20 2,9 2-22-4,1 0-5 3,14 0-6 1,15 0-26-2,12 0-56 0,16 0-68 0,0 0-141 2</inkml:trace>
    </iact:actionData>
  </iact:action>
  <iact:action type="add" startTime="72863">
    <iact:property name="dataType"/>
    <iact:actionData xml:id="d55">
      <inkml:trace xmlns:inkml="http://www.w3.org/2003/InkML" xml:id="stk55" contextRef="#ctx0" brushRef="#br0">30471 18292 290 0,'0'0'303'3,"0"0"-179"6,0 0-11-2,0 0-70-2,0 0 20 4,0 0-29-1,-88 5 8-1,57 12-14 0,2-2 8 3,5 4 9-4,3 3 0 3,10-1-3-4,6 3-15 3,5-9 12-1,0 2-16-1,0-12-8 4,0 0 2-4,21-2-17 4,2-3-10-3,3 0 5-1,0 0 0 2,-4 0-7 1,-3 0 1-2,-6 0 5-1,-9 0 5 2,-1-3 0-1,-3 3 1 1,0 0-2-2,0 0 0 2,0 0 1 0,0 0 1 0,0 0 1-2,0 0 0 2,0 0 2 0,0 0-1-2,0 0 3 3,0 0 2-2,0 0 2 1,0 0-7 0,0 0-2-1,0 0 0 0,0 0-3 2,0 0 2-2,0 0-6-1,0 0 0 4,0 0-13-3,-3 15-40 3,-10-10-77-5,10-5-142 5,2 0-303-5</inkml:trace>
    </iact:actionData>
  </iact:action>
  <iact:action type="add" startTime="73501">
    <iact:property name="dataType"/>
    <iact:actionData xml:id="d56">
      <inkml:trace xmlns:inkml="http://www.w3.org/2003/InkML" xml:id="stk56" contextRef="#ctx0" brushRef="#br0">30112 17784 234 0,'0'0'233'3,"0"0"-102"6,0 0 6-5,0 0-16 4,0 0-30 0,0 0-36-1,0 61 5-1,0-17-15 2,-5 6 0 0,2 19 0 0,-3 1 8 0,6 18-6-1,0-2-5 0,0 1 1 1,0-5-13-2,0-6-19 2,0-19-6 0,0-16-1 0,0-16-4 2,0-17-13-3,0-2-26 0,0-6-21 2,9 0-18-5,10-24-55 5,0-16-118-1,-9 15 16-2,-4 8-244 2</inkml:trace>
    </iact:actionData>
  </iact:action>
  <iact:action type="add" startTime="73905">
    <iact:property name="dataType"/>
    <iact:actionData xml:id="d57">
      <inkml:trace xmlns:inkml="http://www.w3.org/2003/InkML" xml:id="stk57" contextRef="#ctx0" brushRef="#br0">30367 18213 419 0,'0'0'234'2,"0"0"-57"7,0 0-46-3,0 0-40 3,0 0-37-4,0 0-1 5,76 45-7-4,-60-14-3 1,5 2-8 1,-5 10-2 0,0-8-13 0,-8-3-13 0,-2-7-5-2,0-5-2 1,-2-12-24 1,-4-5-20 0,0 1-50-1,3 1-29 1,-3-5-158-1</inkml:trace>
    </iact:actionData>
  </iact:action>
  <iact:action type="add" startTime="74250">
    <iact:property name="dataType"/>
    <iact:actionData xml:id="d58">
      <inkml:trace xmlns:inkml="http://www.w3.org/2003/InkML" xml:id="stk58" contextRef="#ctx0" brushRef="#br0">30904 17595 377 0,'0'0'193'3,"0"0"-3"6,0 0-12-4,0 0-72 2,0 0-40 2,0 0 2-2,6 189-14-1,-6-120 0 2,0 12-27 1,0 5 25-1,0-4-30-1,0-1 0 0,0-17-11 0,0-19-9 2,0-18-2-4,5-7-10 3,-3-13-42 0,3-7-45 0,8 0-37-2,-3 0-51 3,-1-24-194-2</inkml:trace>
    </iact:actionData>
  </iact:action>
  <iact:action type="add" startTime="74481">
    <iact:property name="dataType"/>
    <iact:actionData xml:id="d59">
      <inkml:trace xmlns:inkml="http://www.w3.org/2003/InkML" xml:id="stk59" contextRef="#ctx0" brushRef="#br0">31051 18038 74 0,'0'0'601'6,"0"0"-463"-1,0 0-16 4,0 0-52-3,0 0-27 2,0 0-31-1,-193-18-7 0,152 18-5 0,5-7-17 3,9 2-71-3,25 0-147 2,2-2-139-4</inkml:trace>
    </iact:actionData>
  </iact:action>
  <iact:action type="add" startTime="74823">
    <iact:property name="dataType"/>
    <iact:actionData xml:id="d60">
      <inkml:trace xmlns:inkml="http://www.w3.org/2003/InkML" xml:id="stk60" contextRef="#ctx0" brushRef="#br0">31319 17614 475 0,'0'0'240'2,"0"0"-51"3,0 0-30 2,0 0-88 2,0 0 4-2,7 149-25 4,-7-72 20-8,0 4-20 5,0-8-2 1,0-2-27-3,0-22-11 2,-3-6-10 0,-4-10-2 1,1-12-36-4,-1-4-80 4,6-17-11-3,1 0-72 1,0 0-289 2</inkml:trace>
    </iact:actionData>
  </iact:action>
  <iact:action type="add" startTime="75081">
    <iact:property name="dataType"/>
    <iact:actionData xml:id="d61">
      <inkml:trace xmlns:inkml="http://www.w3.org/2003/InkML" xml:id="stk61" contextRef="#ctx0" brushRef="#br0">31296 18421 417 0,'0'0'111'4,"0"0"23"4,0 0 6-2,0 0-22 1,0 0-28 1,0 0 3 1,43-30-14-2,-43 30-25 0,0 0-15 2,0 0-14-3,0 0-11 4,0 0 2-5,0 0-9 3,0 0-5 0,0 0 4-3,-3 4 3 4,-4 5 0-1,1 2 3 0,2-5-2-2,4 0-2 1,0-6-8 2,0 0 0-2,0 0-1 0,0 0-26 1,0 0-9 0,0 0-8 0,20 0-64-2,-12-12-72 2,2 1-179 1</inkml:trace>
    </iact:actionData>
  </iact:action>
  <iact:action type="add" startTime="75488">
    <iact:property name="dataType"/>
    <iact:actionData xml:id="d62">
      <inkml:trace xmlns:inkml="http://www.w3.org/2003/InkML" xml:id="stk62" contextRef="#ctx0" brushRef="#br0">31721 17533 475 0,'0'0'179'4,"0"0"32"4,0 0-92-3,0 0-23 2,0 0-2-1,0 0-42 3,7 23-6-1,-7 21 7-1,0 7-11 0,-5 5-3 1,-5 3 3 0,6 0-22-1,0-6-4 0,-1-5-13 1,2-11 2 0,3-6-5-1,-3-9-2 3,3 0-20-6,-2-8-45 4,-1 4-67 1,-2 1-36-3,5-19-179 1</inkml:trace>
    </iact:actionData>
  </iact:action>
  <iact:action type="add" startTime="75772">
    <iact:property name="dataType"/>
    <iact:actionData xml:id="d63">
      <inkml:trace xmlns:inkml="http://www.w3.org/2003/InkML" xml:id="stk63" contextRef="#ctx0" brushRef="#br0">31680 18435 403 0,'0'0'179'4,"0"0"-32"3,0 0-6-2,0 0-79 4,0 0-20-2,0 0-6 2,12 12 12-3,-10-12 1 3,4 0-13-2,-1 0-7 1,-5 0-13 0,0 0-3-2,0 0 15 2,0 0 7 0,0 0-6-1,0 0-10 0,0 0-8 2,0 0 5-3,0 0-2 1,0 0-1 1,0 0-4 0,0 5-2 0,0 0-5-2,0-5-2 1,0 0-20 2,0 0-49-1,0 0-62-3,0-5-144 5,0-17-134-3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1T02:50:27.6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0069">
    <iact:property name="dataType"/>
    <iact:actionData xml:id="d0">
      <inkml:trace xmlns:inkml="http://www.w3.org/2003/InkML" xml:id="stk0" contextRef="#ctx0" brushRef="#br0">10091 10909 777 0,'0'0'165'4,"0"0"-13"3,0 0-27-1,0 0-35 2,0 0 5-1,0 0-27 3,0 0-5-6,3-17-8 4,-3 11-9 0,0-5-5 0,0 0 3-2,-15-3 24 3,-10-1-29-2,-5 2-3 1,-1 4-5 0,-5 1 2-2,1 3-5 3,-4 3-6-2,-4-2-4 0,-4 4 1 0,-3 0-5 2,-4 0 1 4,-2 0-12-9,-1 0-3 2,2 7 0 2,-2 10 0 1,1 7 0-3,-4 7 0 3,-3 5 0-2,-7 12 0 2,-5 8 0-2,1 3 0-1,1 0 0 2,2-2 0 0,-8-1 0 0,5 2 0-2,-6-2 0 3,6 4 0-2,7-7 0 0,4-3 0 0,-4 2 0 2,9-8 0-2,-2 1 0-1,0-2 0 1,3-4 0 2,5 0 0-1,0-3 0-2,2-2 0 4,7-1 0-4,2-1 0 3,-2 5 0-4,-1-4 0 2,1 1 0 1,7-7 0 0,5-8 0-2,8-4 0 2,3-5 0 0,2 1 0-1,-1-1 0-1,-5 7 0 3,-8 6 0 0,-3 3 0-1,5 1 0-2,-1 2 0 3,-5 7 0-2,0 4 0 3,-8 8 0-8,1 1 0 6,-2 0 0 1,6-2 0-2,-8 1 0-1,11-6 0 1,1-3 0 3,6-5 0-3,2-2 0 1,4-5 0-1,-6 2 0 2,-3 2 0-3,-5 8 0 1,0 3 0 0,-2 0 0 2,5 0 0-1,0 0 0-2,-6 10 0 2,3-5 0-1,-11 7 0 1,7-2 0-3,4-1 0 4,-1 2 0 0,2 1 0-2,-1-2 0-1,7-1 0 2,2-4 0 0,2-6 0 1,3-5 0-3,1-2 0 1,4-6 0 1,-3-2 0 0,5-1 0 1,2-3 0-4,-2-2 0 4,1 0 0-2,2-3 0-2,0-1 0 4,-1 4 0-2,-2 1 0 2,-3-1 0-4,-3 12 0 4,-4 0 0-1,4-2 0 1,1 2 0-4,2-6 0 4,4-3 0 0,-5 3 0-2,3 0 0 2,1-7 0-3,0-4 0 2,0 0 0 0,7-2 0-4,-7 0 0 3,6 4 0 3,-3-3 0-3,6-1 0-1,-2-1 0 3,-3 2 0-1,4 4 0 0,-4-1 0-3,-1 7 0 4,-10 13 0-2,3 5 0 1,-1-3 0-2,2-1 0 2,6-11 0 0,2-5 0 1,2 0 0-2,0-2 0 0,1 0 0 1,5 0 0 0,1 2 0-3,0 1 0 2,2 3 0 1,0-1 0 1,0-3 0-4,0-2 0 4,0-4 0-1,0-5 0 0,0 2 0-2,17-4 0 2,9 4 0 0,4 1 0 3,5 3 0-7,0-6 0 3,3-1 0 1,-2 2 0-1,7-4 0 1,8-1 0-1,6-7 0 2,9 0 0-2,5 0 0 0,-7 0 0 0,3 0 0 2,-11-7 0-1,-2-4 0-3,3-3 0 5,1 1 0-3,5-7 0 2,1 1 0-1,4-5 0 0,-7-1 0-3,3-1 0 3,-5-4 0-1,-2-4 0-1,-2 0 0 3,-4 3 0-2,-8 3 0 1,-2 3 0-1,-5 0 0 1,5 0 0-1,-2-4 0 0,-3 1 0 0,5 0 0 1,-1-2 0 0,4 4 0-2,-4 0 0 3,4 1 0-1,-4 3 0 0,-1 0 0-2,2-2 0 2,2-1 0 0,1 0 0-1,7 3 0 1,-2-6 0-1,5-1 0 1,2-1 0 0,1-5 0 1,-2 5 0-1,1-4 0-1,-6 10 0 0,-3-2 0 0,-3 5 0 0,-4 3 0-1,-3-1 0 3,3-2 0-2,1-2 0 1,1 5 0 0,4-2 0 0,-2-1 0-1,4-2 0 2,-3 5 0-3,-1-1 0 1,0 2 0 1,-3-3 0-1,-1-4 0 0,4-1 0 0,-4 0 0 1,4-3 0 0,-4 0 0 2,2 0 0-3,-4 0 0-3,-2 2 0 3,3 3 0 2,-10 4 0-1,8-1 0-1,-1 1 0 1,7-6 0-1,1 0 0 1,7-4 0 0,-1-4 0-1,2-4 0 1,1-2 0-2,-4-3 0 2,-10-1 0-1,2 2 0 1,-5-1 0 1,-4-5 0-1,0 0 0 0,1-3 0-3,-3-3 0 3,-1-1 0-3,3 0 0 4,2-1 0-1,0-2 0 0,-2 4 0-1,2 8 0 2,-4 2 0-3,-4 7 0 2,-7 3 0 0,3 1 0 1,-2 0 0-2,6-9 0 0,-1-4 0-2,4-4 0 3,-6-8 0 0,2-2 0 0,1-3 0-1,-9 0 0 0,3 3 0 1,-4-3 0 0,-3 0 0 0,-5 3 0 0,3 7 0-1,-9 3 0 0,5 4 0 0,-1 4 0 1,-5 1 0-1,8 6 0 1,-9 7 0-2,0 6 0 3,0 5 0-2,0 1 0 1,0-2 0-2,0 0 0 1,0 1 0 2,-16-4 0-1,-6-4 0-2,-4-3 0 1,-3-3 0 3,0 1 0-2,0 6 0 1,2 4 0-5,1 3 0 4,-1 4 0 0,4 3 0 1,0 1 0-3,3 3 0 1,-2 3 0 3,3 2 0-7,-5 0-8 5,-5 0-131 2,-11 0-74-3,26 2-141 1,1 11-219-1</inkml:trace>
    </iact:actionData>
  </iact:action>
  <iact:action type="add" startTime="23459">
    <iact:property name="dataType"/>
    <iact:actionData xml:id="d1">
      <inkml:trace xmlns:inkml="http://www.w3.org/2003/InkML" xml:id="stk1" contextRef="#ctx0" brushRef="#br0">27792 11598 804 0,'0'0'135'4,"0"0"56"2,0 0-62 0,0 0-56 1,0 0-1 0,0 0 10 1,0 0-19 0,0 0-11-2,0 0-5 2,-137-25-3 0,90 25-2 0,-4 2-10-2,-5 21-1 2,-5 3 0 0,-9 2-1 0,4 2-11-2,-4 1-5 3,9 6-6-2,6 1-2 6,-1 8 0-10,2-1 3 4,3 2-3 1,-1 1 0 2,-1-3-2-4,6 0-1 1,-1-5 2 2,2-4-1-3,2-1-1 0,-3-8 0 2,3 3-1 0,-2 1 3 0,2 3-3-2,1 7-1 2,2-2 1 1,-2 6 1-2,2-1-2 0,1-2 2 3,0-2 0-3,7-7-1 1,1-2-2-2,5 3 2 1,-4-1-2 1,1 1 0 0,4-3 1-2,0-3 0 1,-2 1 0 2,0-4-1-3,2 2 0 0,3-4 1 2,3-3-1 0,0-6 0 0,9-3-1-1,-2 3 2 0,-3 1-1 1,-4 7 0 1,0 3 2-4,-8 4-2 5,4 1 0-4,-5 1 0 2,3-3 1-2,5-3-1 3,1 0 0-2,3-2 1 2,4 0-1-2,0-3 0 0,-2 2 1 2,-1 9-1-3,-7 5 0 0,3 9 0 3,-4-1 0-2,4 0 0 2,-3 0 0-4,-2 1 1 4,4-3-1-1,-3-3 0 0,7-4-1-2,-2-8 1 3,5 2 0-2,1-4 0 0,0 0 0-1,-2 6 0 2,2 0 0 0,0 6 0-1,-7 2 0 1,5 3 0 0,-1 0 0 0,0 7 0-1,-1-2 0 0,1 0 0 1,1 2 0-1,5-11 1 3,4-4-2-3,6-5 1 0,0-11 0 1,0 6 0-1,0-1 0-1,0-1 0 2,0 0 0 0,0 0 1-1,11-2-1 0,13 0 0 1,1-3 0-1,11-4 1 2,5 3-1-2,12-3 0 0,4 2 0 2,-2-2 0-2,2-2 0-1,-4 3 0 2,1-5 0 0,-8-1 0 0,1-8 1 0,3 0-1 0,4 0 0 0,8 0 0 0,3 0 0-4,1-6 0 8,2-5 0-4,-4 0 1-4,-5 2-1 3,-1-2 0 1,-1-3 0 0,6-7-1 1,0-8 1-1,2-5 0-2,-4-6 0 2,-2 8 0-1,-7-3 1 1,-7 5-1-2,-4-1 0 3,2-1 0-2,7-3 0-1,-7-2-1 2,4 0 1-1,3 3 0 2,-3-4-1-2,2-5 1 1,3-2-1-1,0-2-3 0,-4-2 2 2,-4 4 1-1,2 3 1-1,-7 0 0 0,2 0-1 2,-4-2-1-3,-3 0 1 3,2 6 1-3,-6 2 0 1,-2-2 0 1,2-4-1-2,7 0 0 3,-4-6 1-1,6 0 0 1,2-3 0-3,-5 7 0 2,5 7 0-1,-11 4 0-1,6 8 1 1,-7-4-2 2,0 4 2-2,-1-2-1 1,1-3 0 0,-2-1-1 0,-1 4 1-1,3-1 0 1,-1 0 0-1,-8 2 0 1,11-2 0 0,-8-6 0-3,0 2-1 2,2-11 0 1,-6-2 1 0,-4-3-1-1,0-6 0 0,-2-1 0 0,0-6 0 0,-4 0 1 2,-1 3-2-1,3 1 2 0,-10 9 0-3,8 11 0 3,-6 12-2 1,-3 10 2-2,0 2 0 0,0 2-2 0,0 3 2 3,0-1-3-4,0-2 2 1,0 2 0 1,0 1 1-1,0 0-5 1,-3-3 5-2,-10 0 0 2,1 3-1 0,-4-1 0 1,0-6 1-3,-1 7 0 1,7-1 1 1,-8-3-2-1,-1 2 1 0,2 0 0 1,1-5 0 0,0 0-1-3,7 5 2 5,-2 1-2-3,6-4 2 2,-6 0-2-5,-5-4 2 5,-4-2-2-2,-4-6 2 1,-2 0-1-2,-1-4 1 2,4 4-2 0,5 2 2 0,2 6-2 1,3 8 2-4,-1-1 0 3,-9 5 0 0,-2 2-1-2,-7 0 0 2,-1 0 0 0,2 3 2 1,2 0-2-2,5 0 0 1,-2 0-1-2,-1 0-9 5,7 0-57-4,-10 0-47-2,-8 0-46 2,22 3-84 1,-7 14-160 0</inkml:trace>
    </iact:actionData>
  </iact:action>
  <iact:action type="add" startTime="28616">
    <iact:property name="dataType" value="strokeEraser"/>
    <iact:actionData xml:id="d2">
      <inkml:trace xmlns:inkml="http://www.w3.org/2003/InkML" xml:id="stk2" contextRef="#ctx0" brushRef="#br1">32001 18168 518 0,'0'0'316'5,"0"0"-207"1,0 0-4-2,0 0-73 4,0 0-32 0,0 0-15 1,0 0-60-3,9-5-239 2</inkml:trace>
    </iact:actionData>
  </iact:action>
  <iact:action type="remove" startTime="28968">
    <iact:property name="style" value="instant"/>
    <iact:actionData xml:id="d3" ref="#d1"/>
  </iact:action>
  <iact:action type="add" startTime="28989">
    <iact:property name="dataType" value="strokeEraser"/>
    <iact:actionData xml:id="d4">
      <inkml:trace xmlns:inkml="http://www.w3.org/2003/InkML" xml:id="stk3" contextRef="#ctx0" brushRef="#br1">31974 18289 628 0,'0'0'117'24,"0"0"14"-22,0 0-46-2,0 0-50 1,0 0-25 4,0 0-10 2,30-17-10 2,-30 17-93-1,0 0-242-2</inkml:trace>
    </iact:actionData>
  </iact:action>
  <iact:action type="add" startTime="30963">
    <iact:property name="dataType"/>
    <iact:actionData xml:id="d5">
      <inkml:trace xmlns:inkml="http://www.w3.org/2003/InkML" xml:id="stk4" contextRef="#ctx0" brushRef="#br0">27059 11977 315 0,'0'0'63'3,"0"0"69"1,0 0 5 5,0 0 14-1,0 0-10-2,0 0-4 1,10-31-9 0,-10 31-12 2,0 0 0-2,0 0-18-1,0 0-21 2,-4 0-19 0,-31 12-13 0,-6 4-11-2,-2 5-6 3,-2 3-9-1,-2 1-1 0,5 3-4-3,-3 1 0 4,2 1-3-1,-1 4 3 8,-5 0-2-16,1 3 1 9,-4 5-2 0,0-3 0-4,3 4-6 3,-5-1-1-1,8-3-1 3,-2-4-2-5,1 3 0 3,7-2 0 0,-1 1 1-1,8 2 2 0,1-2-1 1,7 0 0 1,-1-4-2-5,6-1 4 7,0 0-3-7,-1 2 3 3,1 1-1 1,3-1-1 1,1-4 0-3,-3 0 0 2,-3-5-3 1,6 1 2-3,-3-1-2 4,-1-2 1-4,6 1-1 2,-4 3 1 0,2-5 0-1,3 1-1 0,2-4 1 0,-1 3 0 2,5 1-1 0,-6 3 1-5,0 2-1 4,1 0 0 6,-4-1 1-13,0-1-2 5,0-4 2 3,8-4-1-2,-5-3 0 2,2 4-1 0,3-2 1-4,-1 1 1 3,-1-1 0-2,-2 6-1 2,-5 0 0 1,4 3 0-1,-2 1 0-1,-3 2 0 0,3-1 0 1,-4-4 1 0,-1 5-1-2,2-7 0 2,5 1 0 0,0-3 0 0,3-7 0 0,3 4-1-1,-6 5 2-1,3 1-1 2,1 1 0 1,-2 8 1-2,-3 0-1 1,-1-2 0 0,0 4 0-3,2-6 1 2,0-5-1 3,3-3 0-2,0-7 1-5,5 4-1 6,-1 0 0 0,-1 11 0 0,-1 6 1-3,0 4-1 0,-2 8 0 3,6-1 1 0,1 0-1-3,3-6 0 2,0-5 1 0,0-2 1 0,0-12 0-4,0 7-1 5,0-7 2 1,0 2 1-3,0 0-2 0,7 0 2 0,6 1-3-1,0-1 2 2,0 3-1-3,2 4-2 3,1-4 2 1,4 1-2-1,3 0 1-2,2-4 0 3,11 0 0-2,0-2 0 2,12-1-1-1,1-1 0-2,7-5 0 1,0 1 0 3,-1-5 0-5,-7-1-1 3,1 2 2 1,-4 5-1-2,-1 2 0 0,-4-2 0 0,4 2 1 1,-4-7-1-1,5-3 0 1,3-7-2 0,-1 0 2-2,6 0 1 4,-5-17-1-7,9-3 1 8,-2-3 0-6,-3 1-1 4,-3 3 0-2,-1-5-1 1,0 4 0-2,-8 2 1 2,-2-2 1-2,-5-1 1 4,-2 2-2-3,5-3 1 0,-1 3-1 1,5-2 0 0,5 1 0 1,-1 1 0-3,-7 1 0 2,1 2 0 0,-2 1-1 2,-2 2-1-6,-1-4 1 3,0 0 0 2,5-2 0 0,1-6 0-3,-5 0 1-1,2-4-1 2,-1-8 1 4,1 0-1-5,-3-2 0 3,3 6 1-2,-4 2 0-1,-3 3 1 2,2-1-1 1,2 2 1 0,-2 2-2-5,-1-7 1 3,6 1 0 1,-1-3 1 0,4 2-1-1,2-5 0 1,-1 3 0-1,-5 0 1 1,3 1-2-1,-5-1 1 2,2 6 0-2,0-4 0 0,-5-2 1 0,1-1-1 1,2-2 1 1,-3 3-1-3,1 3 0 2,5 0 1 0,-6 5-1 0,2 5 0-3,0-2 1 3,2 3-1 0,-2 1-1 0,-4-4 1 0,4-3 0-2,3-1 0 3,-3 2 0-1,-4-1 1-2,2-2-2 1,6 1 1 1,-4-5 0 0,0 0 0-2,0 2 0 2,0-1 0 0,0-2 1-1,-3-6-1 1,3-4-1 2,-5-5-1-5,1-6 2 1,1-1 0 1,-5-5 0 2,2 2 0 0,-8 2-1-2,-2 0 1 1,-6 2 0-1,-3 0 0 2,-4 7-1-5,0-2 1 5,-3 2-2-1,0 0 1-1,0 2 1-1,0-4 0 3,-23 4-1-3,0 9-2 4,-6 3 3-2,-3 4-1-3,-2 1 1 6,4 0-2-3,-6 0 2-5,4-1 0 5,4 2 1 1,1-3 0-1,-2-2-2 1,1 2 1-5,-1 4 0 6,0 3 0-4,-3 3 0 2,-4 5 1 1,4-2 0-2,-4 7-1 0,0 5 0-2,-5 0 0 5,2 5 1-3,1 0-1 0,6-4 0 1,0-2 0-1,5 1 0 0,-2 0 0 1,-1 5 1-2,-7 0 0 2,-3 0 0 1,-1 0 2-2,-2 20 0-1,-2 2 2 2,-3 3-3 1,3-3 0-1,6-2 0-2,5-3-2 2,7-5 0 0,-1-1 0 0,-1-2 2-1,2 1-1 1,-9 7-1-2,-5 5 0 2,-11 10 1 0,4 5 0 0,0-4 1-1,9 0-1 1,3-7 0 1,8-9-1-5,14-6 0 4,5-5 0 1,9-5-2-5,0-1-2 4,0 4-1 2,-3 4-12-3,0 12-19-2,-1 9-43 4,-5 10-64-1,5 6-39 0,1-28-97-3,-4 0-306 6</inkml:trace>
    </iact:actionData>
  </iact:action>
  <iact:action type="remove" startTime="36081">
    <iact:property name="style" value="instant"/>
    <iact:actionData xml:id="d6" ref="#d5"/>
  </iact:action>
  <iact:action type="add" startTime="36086">
    <iact:property name="dataType" value="strokeEraser"/>
    <iact:actionData xml:id="d7">
      <inkml:trace xmlns:inkml="http://www.w3.org/2003/InkML" xml:id="stk5" contextRef="#ctx0" brushRef="#br1">32703 19192 100 0,'0'0'664'7,"0"0"-581"-4,0 0 21 1,0 0-78 2,0 0-26 2,0 0-67 1,0 0-245-4</inkml:trace>
    </iact:actionData>
  </iact:action>
  <iact:action type="add" startTime="37890">
    <iact:property name="dataType"/>
    <iact:actionData xml:id="d8">
      <inkml:trace xmlns:inkml="http://www.w3.org/2003/InkML" xml:id="stk6" contextRef="#ctx0" brushRef="#br0">27327 12064 589 0,'0'0'176'2,"0"0"13"5,0 0-52 1,0 0-31 0,0 0-13-2,0 0-16 2,-13-20-12 0,-2 20-8 0,-5 0-13-1,0 0-2 0,-9 0 1 2,-2 8-10-2,-2 10 1-1,-3 1-11 2,0 1-5 0,1-3-9 0,-3 0-3-2,2-2 0 2,3-2-6 0,-1 4 1 1,1-3 1-4,2 3 2 3,1 0 0 5,1-1 3-7,-1 4-1-1,-4 3 0 4,4 2-2-1,-1 0 1 0,4-2 0-2,1-1 2 2,0-3-5 1,2 1 1-3,1-3 3 1,-1 3-2 0,0 0-1 2,-9 4 2-1,1 3 3-4,3-2-4 5,-7 0-1-1,13-3 0 1,-2-5-3-3,6 0 1 1,-1-4 1 0,4 2 0 1,3-3-1-2,-2-1-1 3,1 0 1-1,-2 4 0-1,-3 0 0 0,-1 2 1 1,3 3-1 1,-2-5 0-3,-2-1 0-1,7 3-1 4,1-6 1-1,0 3-1-1,3-4 0 0,-1 0 0 1,0 0 0 0,-5 2 0 1,0 3 2-4,0-2-2 4,-4 6 2-2,2 1-2 1,4 0 2-3,-5-3-2 5,6-5 1-2,4-4 0-1,-4-1-1 1,-1 3 1-2,2-3-1 2,-1 2 0 1,-3 2 0-2,2 1 0 0,1-1 1 2,-3-4-1-3,4 5 0 1,3-7 0 0,1 5 0 0,-1-3 0 4,2 3 0-6,-1 1 1 5,0 0 0-6,-5 5 0 5,-2 7-1-3,-1 0 0 3,-1-3 1-1,5-1-1-1,-2-3 1 1,1 2-1-1,0-1 0 1,1-1 0 0,1-5 0-2,6 1 1 1,-2-1 0 1,1 1-1 0,-1 1 1-1,3 2 1 0,-5 2-1 2,6-4 1 0,-4 2-1-4,-1-1-1 4,3-1 0-2,-3-1 0 0,6-1 1-1,0 0 0 1,-2 1 0 2,4 1 5 1,-5 2-3-4,2 7 0 0,-1 1-1 3,-6 4 0-2,0 2-2-1,1-4 4 2,2-3-3 0,0-2 0-1,-2-3-1 1,5-2 1 0,-4-7 2-1,8-2-2 1,-3-1 2-2,1 3 0 1,2 0-1 1,-3 4 0 1,-2 2 0-3,2 4 0 1,-7 4-1 2,3 0-1-2,-3 3 2 0,1-2-1 0,2-4 0 3,1-2 0-4,-3-3 0 1,4 3-1 1,-3-6 1 1,5 1 0-2,1-1-1-2,-6 3 2 4,3 3-2 0,-6 5 2 0,1 3-2-5,6 2 1 6,-6-3 0-3,4-3 3 2,3 1 1-6,-4 0-2 6,2 3 1-2,0 0 2 1,0 4 3-1,2-7-2 1,3 3-2 1,-3 0 2-2,-1 0-5 0,-2 4 1-1,1 3 0 3,-3-5-2-1,7 2 1-3,-8-4 2 4,9-4 2-1,-3-1-3 1,3 0 0-5,0 1-2 7,0-1 1-5,0 0-1 2,0 1 1-2,0-1 0 1,0 0 0 3,0-1 0-1,0-2 1-4,0-1-2 2,3-4 2 2,7-1-2-2,6 0 0-1,2 4 1 2,5-2-2-1,3 4 0 3,-9-2 2-4,9-2-2 3,2-2 0-2,2-5 1 4,10 0-1-9,0-1 0 7,4-5 0-2,5 0 0 2,2 0 0-4,2 0 0 4,-5 0 0-2,4 0 0 3,-7-11 1-4,2 5-1 0,-2-1 0 3,-9-3 1-2,3 0-1-1,-9-2 0 2,1 4 0 0,2-4 1 1,-2 7-1-3,2-12 1 2,6 3-1 0,-1 3 0 1,5-4 0-3,1 2 3 0,-1-2-3 2,-2-1 0 0,-1-2 0-2,-3-1 0 2,2-1 0 1,-2-2 0-1,0 0 0-1,-1 0 0-1,-4-4 0 3,4 0 0-2,-4 3 0 0,-3 1 0 0,0-3 0 1,-2 3 0 1,0-4 0-4,2 3 0 3,-5 1 0 1,4 3 0 0,1-4-3-5,-6 3 3 6,0 1 0-4,2 2-2 2,-6 4 2-2,2-2-1 2,0 3 0 0,-3-1 1 0,6-1 0 0,2-3 0-2,-2 0 0 4,4-4 0-2,1 3-1-1,-6-1 1-2,0-2 0 3,-1 1 0 0,0-1-1-2,2-3 1 3,5-3 0-2,-1-2 0 2,1-4-1-4,1-2 2 3,-4 8-1-1,2-2 0 2,-8 7 0-3,8-1 1 3,1 1-1-2,3 0 0 1,4-3 0 0,0-2 0-2,0 3 1 4,2-1-1-4,-5 3-1 0,4 4 1 2,-4 1 1-1,-5 4-1 2,1-1 0-3,2-3 1 3,1-5-2-2,-1 1 2 4,2-1-1-6,0 5 0 1,-2-3 1 2,-2 3-1 0,0-2 0-2,-3-4 0 2,0 1 0 1,2 2-1-1,-5-2 1-2,1 0-1 1,1 2 1 3,-5 0 0-5,5 0 0 1,-2 1 0 3,-2 1 1-1,5-1-1-1,-5 4 0-1,1 0 0 3,4-5 0-2,-6-1 0 4,5-4 0-8,1-3 0 6,0-6 0-1,-5-1-2 0,-1-6 1-2,-1 2 1 2,-6 6 0 1,1-2 0-2,1 3 0 0,-5-2 0 1,3-3 0-1,-6 0 0 2,2-1 0-3,-5-3 0 1,-1-4-2 2,2 1 3-2,-5-8-2 0,0 5 0 1,0 3 1 0,0 4 0 1,0 3-1-3,0 7 1 0,-5 4-1 3,-2-2 1-2,-5-3 0-1,4 1 0 4,-1-5 0-2,-3 3 0-2,-1-2-1 1,-3-1 1 1,0 5 0 0,2-2 0-1,-9 8-1-1,5-1 1 3,-6-5 1-2,-1 0-1 1,6-1-1-2,-5-3 1 4,3 4 0-4,1-4 0 3,0 6 0-4,4 8 1 3,-5 6-1 0,3 6 0 0,-3 3 1-3,0 5 0 4,-7-4 0 1,-4 4 2-2,-4 0-1 0,4 0 0-4,0 0 0 8,-4 0-2-5,7 0 3-4,-6 4-3 5,-1 6 0 0,4 1 0 0,-4 0 0-1,5-5 0 1,1 3 0-1,-2-2 0 2,4 1 0-4,-5-1 0 3,6 5 0 0,-1-5 0 0,-1 3 0-2,6 1 0 2,1-2 0 1,0-1 0-3,1-3 0 2,-3 3 0-1,4-1 0 1,-6 0 0 0,0 5 0-2,-2-4 0 2,-1 6 0 1,6 3 0-1,-1-4 0-2,-3 8 0 4,0-2 0-5,1 1 0 5,1 5 0-6,1-1 0 4,-4 0 0 0,0 1 0-1,-1-1 0 0,5-3 0 0,5-1 0 1,2-3 0 1,9-6 0-3,5-3 0 2,-2-8 0 0,3 0 0 0,2 0 0-3,0 0 0 4,0 0 0-1,0 0-20-1,0 0-24 0,0 0-28 2,22 0-55-2,10 0-58 3,-19 0-100-7,-2 0-164 5</inkml:trace>
    </iact:actionData>
  </iact:action>
  <iact:action type="add" startTime="41461">
    <iact:property name="dataType"/>
    <iact:actionData xml:id="d9">
      <inkml:trace xmlns:inkml="http://www.w3.org/2003/InkML" xml:id="stk7" contextRef="#ctx0" brushRef="#br0">25067 13526 261 0,'0'0'173'2,"0"0"13"5,0 0 6 0,0 0-53 2,0 0-3-4,0 0-13 3,0 0-22 0,7-17-5 0,-7 8-25-2,0-8-12 2,0-8 7 0,-21-8-10 0,-11-10-7-1,-2-2-10 0,0-2 1 2,-5-2-7-2,-2-1-5-1,5 8-4 2,-1 3 5 1,1-1-8-2,1 3 2 5,-2-2 0-9,-2-3-6 5,-2 5-2 0,0-2-5-2,-4 1 0 2,2-3-3 1,2 2-1-1,1 2-3-3,-4 2 1 3,-4 3 3 2,2 2-7-3,-5 4 0 1,2 0 0-1,-2 4 0 2,5 3 0-3,2-2 0 1,1 4 0 0,2-1 0 1,-2-5 0 1,4 0 0-3,1-7 0 2,2-1 0-1,-3 3 0 3,7 0 0-7,-1 2 0 4,2 3 0 2,2 4 0 0,2-1 0-4,3 3 0 3,-2 4 0 0,3-1 0 0,6-1 0 1,-7 1 0-4,9 0 0 2,-1-3 0 2,-3 3 0-3,-3-5 0 2,-7 0 0 0,3-5 0 0,-3 2 0-2,1-1 0 2,8 1 0 0,-3-4 0 1,8 8 0-4,-3 1 0 3,0 2 0 0,8 3 0 2,-3 2 0-7,3-1 0 6,-5-1 0-1,-4-2 0 0,-4 6 0-2,-1 2 0 3,-2 0 0 1,-1 6 0-4,0 0 0 0,1 0 0 1,-2 0 0 2,4 0 0-1,-8 0 0-2,1 0 0 4,-2 0 0-5,0 0 0 4,2 3 0-4,-6 11 0 2,2 3 0 2,-2 3 0-1,1 5 0-2,3 0 0 2,-2 7 0-1,-1 1 0 4,4 3 0-4,-1 5 0 0,-1 0 0 2,1 1 0-2,0 1 0-1,2-1 0 0,2 3 0 2,5 4 0 0,-4 6 0-3,6 1 0 7,-2 3 0-7,5 3 0 5,7-5 0-6,1-1 0 4,9-4 0 1,-4-1 0-2,2-3 0-2,-5-1 0 4,5-1 0 0,0-1 0-2,4-3 0 0,0 0 0 0,0-7 0 4,0 5 0-5,0-3 0 0,1 2 0 2,19 3 0 1,-1 1 0-2,1 1 0 1,4-4 0 0,0-4 0-1,0-2 0 1,5-2 0-2,2-5 0 3,1 4 0-2,-3-2 0 2,-1-2 0-6,-1-2 0 5,-6 4 0 1,9-1 0-3,-7-5 0 2,5 2 0-1,1 0 0 1,1-2 0 0,8-1 0-2,-2-3 0 2,0 4 0 0,2-3 0 1,0 2 0-4,-3-1 0 4,-2-2 0-2,-1 0 0 2,0-2 0-4,-5 0 0 3,2 1 0 0,-1-1 0 1,1-2 0-3,-9 6 0 4,3-1 0-3,2-2 0-3,-5-1 0 5,6 3 0-2,2-3 0 2,-1 3 0-2,5-3 0-1,0 3 0 2,0-3 0-1,0 1 0 1,4 2 0-2,-3 0 0 3,4 1 0-2,-10-2 0 2,5-1 0-4,-7-3 0 3,1 2 0 0,-1-2 0 0,-1-5 0-1,-9 5 0 2,1-5 0 1,-2 2 0-4,2 3 0 3,-1-5 0-4,5 4 0 4,-4-2 0-2,1-1 0 0,2-1 0-2,4 6 0 4,5-1 0-1,1 0 0-2,-5 0 0 3,1-2 0-2,0-2 0-1,2 1 0 2,1-1 0-1,-2 0 0 2,1-2 0-3,1 1 0 2,1-1 0 0,1 3 0-1,-1-4 0 2,3-3 0-4,-3 2 0 3,-6-5 0 0,5 1 0-2,1 5 0 2,-1-6 0 0,0 4 0 1,-3 1 0-2,1-5 0-1,-5 6 0 3,2-1 0-2,-2-2 0 2,-2 0 0-3,2 2 0 2,-1-3 0 0,-3 2 0 0,-1-1 0-2,0 1 0 1,-4-3 0 1,1-3 0 1,1 4 0-1,-2-2 0-3,1 3 0 3,3 1 0 1,0 0 0-4,0 1 0 5,0-1 0-3,-6 1 0 1,0-2 0-3,3-5 0 4,-6 5 0 0,9-1 0-1,2-1 0-4,-2 2 0 9,-5-5 0-6,1 0 0-4,5 3 0 4,-7-3 0 1,3 2 0 0,0-2 0 0,2 0 0-2,5 0 0 3,1 0 0-2,-1 0 0 2,2 0 0-3,-8-2 0 1,2-6 0 2,4 5 0-1,-10-3 0-1,3 3 0 2,-2-2 0-3,-1 2 0 4,3-3 0-4,-2 0 0 0,1 1 0 3,1-5 0-1,-3 3 0-2,3-4 0 4,-4-4 0-3,0 1 0 2,1 0 0-3,-3-3 0 1,3 4 0 0,3-2 0 1,-3 2 0-1,3-3 0 1,-1 1 0-1,0-3 0-1,1 1 0 2,1-2 0 0,4-1 0 0,-3 3 0 0,1 1 0-2,-4-5 0 1,1 5 0 3,-3-6 0-4,0-6 0 2,1-7 0-1,-3-6 0 2,-1-7 0-2,4 1 0 2,-6-1 0-3,4 2 0 1,0 4 0 0,1 2 0 1,-4 5 0-1,5-5 0 3,1 1 0-3,-3 3 0 0,-1-4 0 0,2-2 0-1,1-1 0 4,-8 5 0-3,1-5 0 1,-4 4 0-1,0 0 0 0,0 5 0 1,0 2 0 0,0 2 0-1,0 4 0 0,0 5 0-2,-4-3 0 5,-8 8 0-5,-3-5 0 4,1 5 0-3,-5-1 0 2,-4 0 0 2,6 1 0-4,-7-1 0-1,-2-2 0 6,3 2 0-5,-5-3 0 0,0 0 0 2,0 0 0 1,-5 1 0-2,5 1 0 1,-2 1 0-1,-1-2 0 1,4 6 0 0,-8-4 0-1,-1 2 0 0,2 0 0 0,2 5 0 0,-1-2 0 0,6 0 0 0,-2 2 0 2,2 0 0-1,3-5 0 0,4 3 0-2,1 5 0 3,6-3 0-2,4 7 0 0,2 1 0-1,2-1 0 3,1 3-13-2,4 0-84-1,0 0-41 2,0-2-66 0,0-5-106 0,0 2-288-1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1T02:56:36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125">
    <iact:property name="dataType"/>
    <iact:actionData xml:id="d0">
      <inkml:trace xmlns:inkml="http://www.w3.org/2003/InkML" xml:id="stk0" contextRef="#ctx0" brushRef="#br0">257 2307 779 0,'0'0'282'10,"0"0"-154"-6,0 0-86 3,0 0-7-2,0 0-3 4,0 0-4-2,0 0 9 1,0 149 9-2,-3-119 10 2,-9 4 2 0,11 5 6 0,-5 1-6-2,6-1-12 2,0-4-12 0,0-11-8 0,0-11-1 0,0-1-6-2,0-8-4 3,0-4 4-1,0 0 1-3,0 0 2 3,0 0 4 1,0 0-12 0,0 0 3-3,0 0-1 3,3 0-3-2,17 5-6 6,7 4-6-13,3-3 3 12,9-1 0-5,6 3 9 2,12 4-6-6,14-2 4 22,8 7-6-25,8 0 2 7,8 0-4-6,2 0 7 5,3-3-1 11,-3-2 0-9,3-2-9-7,-3 2 0 7,-6-4 0-2,2-3 0 6,-6-5 0-9,-6 4 0 6,-5-4 0-3,-11 6 0 2,-6-2 0-4,-8 2 0 6,-5 3 0-4,-8-1 0 7,-3-1 0-10,-6-5 0 12,0-2 0-12,6 0 0 10,-1 0 0-8,7 0 0-5,2 0 0 10,8 0 0-2,1 0 0 3,1 0 0-10,10 0 0 10,-3 0 0-6,9 0 0 5,-5-2 0-4,10-13 0 4,6 0 0-6,7 1 0 5,14-2 0-4,2 5 0 5,10 0 0-4,-4 5 0 8,7 0 0-11,1 6 0 6,8 0 0-5,8 0 0 8,-2 0 0-9,2 0 0 7,-1 0 0-5,1 0 0 17,6 0 0-19,-4 0 0-3,-7 0 0 13,-3 0 0-6,-12-5 0-7,-9-9 0 11,3 5 0-7,2 5 0 6,0 4 0-6,-1 0 0 4,1 0 0 6,-3 0 0-11,1 0 0 5,0 0 0-2,1 0 0 8,2 0 0-11,-3 0 0 1,3 0 0 6,0-5 0 0,3-5 0-7,-1-2 0 6,1 3 0-1,5 1 0-1,-1 5 0-1,3 1 0 3,1 2 0-4,-10 0 0 9,2 0 0-10,3-3 0 5,-3 1 0-5,11-1 0 3,2-1 0 0,-2 4 0 2,0 0 0-2,-3 0 0 6,-5 0 0-10,-3 0 0 6,-4 0 0-3,1 7 0 4,-4-5 0-7,1-2 0 7,3 0 0-2,2 0 0-2,4 0 0 2,6-14 0 0,-2 6 0 0,3 2 0-1,-8 6 0-1,-4 0 0 1,5 0 0 0,8 0 0 3,3 0 0-2,4 0 0-4,5-8 0 6,-7-3 0 5,7 2 0-13,-5-1 0 3,0 10 0 3,3 0 0-3,-7 0 0 2,-1 0 0 4,1 0 0-5,-10 0 0 3,5 0 0-4,4 0 0 3,-1 0 0 1,-1 0 0-1,-2 0 0-4,-3 0 0 6,-3 0 0-1,1 0 0-3,8 0 0 2,4 0 0-3,-4 4 0 7,-5 2 0-6,-3 3 0 0,-1-1 0 5,6-3 0-8,1 1 0 7,5 3 0-6,-4-4 0 4,5-2 0 6,-1-3 0-11,0 0 0 5,6 0 0-1,3 0 0 2,-4 0 0-3,-8 0 0 2,-9 0 0-3,-2 0 0 4,1 0 0 5,1 0 0-12,8 0 0 11,1-3 0-11,1 3 0 11,2-3 0-11,-2 3 0 6,4 0 0-2,2-2 0 1,0-1 0 2,-3 0 0-3,-3 3 0 4,-7 0 0-6,-3 0 0 6,1-3 0-1,4 3 0-4,-5 0 0 4,-2 0 0-1,-7 0 0-3,-2-2 0 4,2-2 0 5,3-1 0-12,-3-3 0 4,6-1 0 1,1-2 0 3,-6-3 0-6,8-1 0 6,2 0 0-2,2-4 0-2,3 6 0 1,2 1 0-1,-1 4 0 5,-3 3 0-5,2-1 0 2,-9 3 0 1,0-2 0-3,-3 2 0 2,2-3 0-3,0 4 0 3,-8-2 0 1,-11 2 0 3,2 2 0-10,-12 0 0 6,-3 0 0 0,4 0 0 6,-4 0 0-12,4 0 0 6,-1 0 0-3,-8 2 0 4,0 10 0-1,-8 1 0-3,-1 4 0 5,-9-5 0-4,5 4 0 1,0-5 0 7,6 2 0-11,2 0 0 7,8-4 0-7,6-1 0 6,2 3 0-3,10 4 0 2,-4-2 0-2,3 2 0 4,1-5 0-4,1-3 0 2,-3-2 0-1,-7-5 0 1,-5 0 0-2,-9 0 0 6,-2 0 0-9,-5 0 0 6,-6 0 0 2,-5 0 0-7,-4-3 0 3,3 1 0 0,-1-1 0 0,-2 3 0 1,8 0 0 0,-1-4 0-1,8 2 0 1,-6 2 0 0,-2-6 0-2,-7 6 0 3,3 0 0-2,-10 0 0 1,-1 0 0-3,-8 0 0 5,-7-2 0-1,-9-1 0-3,1 3 0 0,-14 0 0 1,3-3 0 1,-7 3 0 3,0-5 0-8,1-7 0 5,2-17 0 0,-5-20 0 6,-1-19 0-11,0-8 0 5,0 3 0-3,0 5 0 3,0 10 0-1,0 15 0 9,0 15-24-14,0 17-47 5,-1 11-54-2,-12 0-61 5,-16 22-34-4,14 10-91 2,1 10-408-2</inkml:trace>
    </iact:actionData>
  </iact:action>
  <iact:action type="add" startTime="34508">
    <iact:property name="dataType"/>
    <iact:actionData xml:id="d1">
      <inkml:trace xmlns:inkml="http://www.w3.org/2003/InkML" xml:id="stk1" contextRef="#ctx0" brushRef="#br0">2989 2959 727 0,'0'0'220'6,"0"0"-84"2,0 0-56-2,0 0-11 1,0 0 1 1,0 0-11 0,0 0-11-2,-30 25 2 2,13-1-9 0,-7 11-3 0,3 2-3-2,-3 13-6 2,4 6-6 0,-2 17-1 0,-1 9 0 0,3 16 0-1,1 12-1 4,-1 5 2-5,4 3-2 1,3 0 4-1,1 0-4 3,8 0-3-1,-2 6 0-2,6 1-4 1,0 1 2 2,0-1 0 0,0 7 2-3,6 10 2 1,14 4-5 1,8 5-4 0,1 4 2-1,-2 0-5 1,4-8 2-1,-1 0-4 2,-2-9-2-1,3-12 1-1,-3-8-2 1,1-8-2-1,-1-4 0 0,1-7 5 0,-9-4-4 0,4-4 3 1,3-4-2 0,2-3 3-1,-2 3-5 0,4-2 0-1,-1-1 0 2,3 0 0 0,-2 3-1 1,2 0 0-1,0 1 2 1,1 1-2-5,-1 7 0 3,3 0 0 1,2 13 0 1,-5 7 1-1,1-5 0 0,2-1-1-1,-9-13 0 0,-2-11 1 2,-6-12-1-5,-6-7 0 4,-6-8 0 1,3-2 0-2,-2-10 0 2,-3-8 0-3,3-11 0 2,-8-11 0-1,0-5 0-1,0-7-1 4,0-3 0-5,0 1-1 3,0 0 2-1,0 0-2 1,0 1 0 0,0-4 1 1,0 2-1-3,0-2 1 2,0 2 0-2,0-2 1 4,0 0-3-5,0 0 3 2,0 0-2 1,0 0 1 1,0 0-1-2,0 0-1 0,0 0-2 0,0 0-1 1,0 0-1-1,0 0-2 1,-31-17 2-1,-12-24 7 2,-17-6 0-3,-3-5-2 2,-6 1 1-2,3-2-4 2,3 2 1 2,7 3-2-5,8 4 2 2,12 7 0 1,8 9 0 0,8 9 3 0,14 7 0 0,3 6 0-1,3 2 1 3,0 4 1-4,0-4 1 0,0 1 1 1,0 1 1 4,0 2 2-6,0-4-2 1,0 4 3 4,12 0 4-3,13 9-4 1,11 20-5-2,-3 1 0 2,9 4-1-2,-1 5 4 3,-1 0-1-3,1 1 3 2,2-3-4 0,-6-4 5 0,-5-2-6 1,-8-6 5-2,-9-8-4 1,-2-3 1-1,-6-3-2 0,-4-7-1-2,0 0-1 3,1-4 0 0,-4 0 0 0,16 0 1-2,1 0 1 2,14-16 0 0,12-25 1-1,-2-8 1 1,-2-13-4-1,-1-8 0 1,-3-11 0-2,-8-3 0 2,-2-2 0 0,-5 9 0 0,0 6 0-2,-7 17 0 2,-5 17 0 0,0 10 0 0,-5 10 0-2,0 9 0 2,-3 2 0 0,0 6 0 0,0 0-97-2,10 0-41 2,-5 3-131 0,5 10-159 0</inkml:trace>
    </iact:actionData>
  </iact:action>
  <iact:action type="add" startTime="37828">
    <iact:property name="dataType"/>
    <iact:actionData xml:id="d2">
      <inkml:trace xmlns:inkml="http://www.w3.org/2003/InkML" xml:id="stk2" contextRef="#ctx0" brushRef="#br0">5352 11336 124 0,'0'0'111'2,"0"0"-110"4,0 0 15 3,0 0 94-3,0 0 18 1,0 0 38 0,0 0 2 1,0-2-19 0,0 2-37-2,0 0-13 2,0 0-24 0,0 0 3 0,0 0-17-2,7 0-5 3,12 0-3-2,19 0-4 0,10 0-31 0,20 0 18 1,13 0-3 0,10 0-5 2,15 0 2-4,1 0-7 1,1 0-6 1,-18 0 15-1,-14 0-5-1,-28 0-4 4,-19 0-2-2,-19 0-5 0,-10 0-4-2,0 0-5 0,0 0-5 2,0 0-2 1,-46 0-4-3,-44 0-2 3,-35-11 6-3,-18 1 0 2,-2 6 0-1,9 1 0 1,20 3 0-1,22 0 1 1,27 0-1-1,18 11 4 1,20-2-4 1,13 1 2-1,13-7-1-3,3 1 3 2,19 6-3 2,62 4 16-1,43 7-17-1,33-2-2 0,13-8 2 2,-12-4 3-1,-21 0 8-2,-34-2 2 2,-32 0-2 0,-30-2 1 0,-25 1-8-3,-16-1 0 3,0-1-4-1,-5-2-4 1,-70 0-2-1,-35 0 6 1,-31 0 1 2,1-14-1-3,15-1 0-1,22 5 0 1,25 2 2 3,31 2-1-3,24 3 0-2,22 0-1 2,1 3 1 1,0-3 0 1,65 1 11-3,38 2 2 3,30 0-13-2,-1 0 2 2,-19 5-1-4,-36 8 2 3,-29-1-2 0,-28-7 2 2,-20 2-3-4,0-4-1-1,0 2 0 4,-48 0-5-1,-42-1 4 0,-24-4 0-1,-14 0 1 1,10 0 0 0,18 0 1-3,27-4 0 4,27 1 0-1,27 1 0 2,16-1 0-6,3 3 1 2,23 0 5 3,67 0 13-2,26 0-17 0,12 3-3 2,-14 11 2-1,-31-3-1 4,-38-2-1-10,-22-3 3 5,-20-4-3 1,-3-2 0-1,0 0-7 0,-3 4-10 0,-41-4-13 3,-17 3 21-3,-5-3-6 0,2 0-45 0,7 2-66 1,11 0-92 1,36-2-109-4,10 0-548 3</inkml:trace>
    </iact:actionData>
  </iact:action>
  <iact:action type="add" startTime="38996">
    <iact:property name="dataType"/>
    <iact:actionData xml:id="d3">
      <inkml:trace xmlns:inkml="http://www.w3.org/2003/InkML" xml:id="stk3" contextRef="#ctx0" brushRef="#br0">8331 11390 384 0,'0'0'110'2,"0"0"36"5,0 0-40 0,-164-32 5 2,141 25-33-3,5 4 2 2,14 3 7 1,4-4-6-2,0 4 14-1,0-1 14 2,0 1-19 0,18 0 6 0,42 0-6-2,30 0-61 2,28 0 3 0,15 1 2 0,12 13-11 0,-4-2-9 1,-15-7-10-2,-28 1 10 2,-25-4-2-3,-23-2-7 1,-21 0-3 0,-17 0-2 2,-8 0-2-4,-4 0-2 2,-36 0-23 4,-67 0-11-5,-47-19 38 0,-39-2-1 3,-8-3 0-2,10 5 1 3,20 10 0-5,43 4 0 6,37 5 1-6,34 0 0 3,33 0 2-3,16 0-1 5,4 0 2-5,64 0 14 3,53 0 22-2,60 20-36 3,32 0-4-1,20 2 0 0,-5-12 2-2,-24-4 0 2,-37-3 0 1,-44-3 0-2,-48 3 0-1,-34-3-2 2,-24 0 0-1,-13 0-3 1,-20 0-9-1,-57 0-12 1,-39 0 21 1,-29-14 1-1,-8-6 1-3,9 3 1 5,19 7 0-3,28 3 0 2,36 5 2-4,22 2-2 3,23 0 1-1,16 0 0 0,0 0 1 0,0 0 5 0,55 0-7 4,30 9-23-5,22 8-57-1,10-7-45 5,11-10-28-2,-78 0-99 0,0 0-248-2</inkml:trace>
    </iact:actionData>
  </iact:action>
  <iact:action type="add" startTime="39898">
    <iact:property name="dataType"/>
    <iact:actionData xml:id="d4">
      <inkml:trace xmlns:inkml="http://www.w3.org/2003/InkML" xml:id="stk4" contextRef="#ctx0" brushRef="#br0">11292 11212 126 0,'0'0'422'4,"0"0"-269"4,0 0 14-3,0 0-48 2,0 0-34 1,164-17-4-3,-107 15-16 4,14-1-5-2,10-2 0-1,4 1-6 2,-1 3-3 0,0 1-18 0,-10 0 4-2,-10 0-4 2,-20 0-15 0,-17 0-6 1,-18 0 0-4,-9 0-10 3,0 5-2 0,-54 5-7 0,-30 5 7-2,-26 2 0 2,-20 0-2 0,-7-4 2 10,-3-1-1-17,2-4 1 3,18-3 0 5,25 4 0-1,26 2 0-3,21-4 2 3,28-3-2-1,8 0 1 1,12-4 1 0,0 0 4-1,32 0 35 3,52 0 3-4,36 2-39-1,21 2-3 5,3-4 0-2,-4 3 2-1,-15-3-2-1,-28 0 0 2,-25 5-1 1,-31-5 0-2,-24 0 0 0,-11 0-2 0,-6 0-1 2,0 0-7-2,-46 0-1 1,-24-20 9-1,-14-9 0 1,-3 4 1-1,3 10-1-1,13 0 1 3,20 13 0 0,18-2 0-2,20 4 0-1,13 0 0 2,0 0 6 1,42 0 11-3,35 6 1-1,18 16-11 4,10-2 2 1,-2-3 2-3,-6-7-5-1,-16-6-2 2,-17-2-2 0,-18-2-2 0,-25 0 0-2,-16 4 0 1,-5-4-7 1,0 0-4 1,0 5-24-3,-3 3-35 2,-33 4-34 0,-17 5-36 0,25-12-99-2,2 3-254 1</inkml:trace>
    </iact:actionData>
  </iact:action>
  <iact:action type="add" startTime="42615">
    <iact:property name="dataType"/>
    <iact:actionData xml:id="d5">
      <inkml:trace xmlns:inkml="http://www.w3.org/2003/InkML" xml:id="stk5" contextRef="#ctx0" brushRef="#br0">14184 10736 733 0,'0'0'241'3,"0"0"-99"2,0 0-7 3,0 0-16 0,0 0-32 0,0 0-7 1,0 0-12-3,20 0-12 1,-20 0-8 1,0 0-5-2,0 0-8 2,0 0-5 0,-1 0 1 0,-41 0 8-2,-16 0 16 2,-4 0-30 0,-8 0 1 0,-1 0-2 1,-3 0-7 1,0 0-4-6,3 0-13 5,4 0 0 1,7 5 0-7,0 0 0 5,6 0 0 2,8 1 0-4,-3 3 0 1,5-1 0 1,4 1 0-1,-1-1 0 1,1 1 0-2,3-4 0 2,-2 3 0 0,-1 1 0-1,3 4 0 0,-3-1 0 1,-1 3 0 1,2 2 0-4,3-4 0 3,2 4 0 1,3-3 0-2,3 2 0 3,-1 2 0-5,1-5 0 2,4 8 0 0,-2-4 0 3,0 2 0-5,2 1 0 4,1 2 0 0,6 1 0-3,-6-1 0 0,2 1 0 3,1-6 0-2,4 0 0-1,5-3 0 2,-2-6 0-1,4 0 0 2,-1 1 0-1,2 2 0-2,-5 0 0 1,-4 3 0 3,1 2 0-4,-4 1 0 2,-1 6 0 0,1 1 0 2,-3 1 0-3,6-1 0 0,-2-1 0-1,7-1 0 2,-1-2 0-3,0-3 0 3,0 2 0-1,3 2 0 2,0 1 0-3,0-3 0 3,-1 4 0-2,6-7 0 1,2 2 0-1,3-5 0 0,0-1 0 0,0 2 0 2,0 6 0 1,0 5 0-6,6 1 0 5,12 0 0-1,-3-2 0-1,5-4 0 0,-2 0 0 0,0 0 0 3,6-1 0-7,-3 0 0 6,0 4 0 0,2-3 0 0,3 2 0-4,-4 1 0 2,5 1 0 2,-5-1 0-1,-2 3 0-4,3-4 0 6,-1-6 0-2,4 2 0 0,-1-5 0 0,8 2 0-3,3 0 0 3,5-2 0 1,0-2 0-2,-2 1 0 0,4-3 0 2,2-7 0-2,2 0 0-2,2 1 0 5,2-3 0-4,-1 0 0 2,-2 0 0 2,4 3 0-5,-5 0 0 3,3 1 0 0,-2 1 0-3,-1-1 0 4,5 2 0-1,-4-2 0-1,2 1 0 3,6 1 0-5,-1 3 0 2,-6-1 0 1,3-3 0-3,0 4 0 8,-4-4 0-10,4-2 0 6,2-1 0-3,1-2 0 2,2 0 0 0,-1 0 0 0,-4 0 0 0,-7 3 0-2,-6-3 0 1,-1 7 0 2,-5-2 0 1,1 0 0-5,-1 1 0 3,-3 0 0 0,7 2 0 1,-7 1 0-4,8-4 0 3,-2 1 0 0,0 0 0-3,5-1 0 5,-8 1 0-3,9 1 0 2,-1 1 0-2,4-4 0-1,3-1 0 2,1-1 0 0,6-2 0-1,0 0 0 0,2 0 0 1,8 0 0-1,-1 0 0 1,4 0 0-1,6 0 0 2,-3 0 0-2,8 0 0 1,-5 0 0-2,6 0 0 3,-6 0 0-1,0 0 0-1,-5 0 0 0,0 6 0 0,-3 5 0 2,1 3 0-4,-3 2 0 3,2-8 0 0,-5 5 0 0,3-4 0-1,-2 2 0-1,-6-2 0 2,-1-1 0 0,-2 0 0-3,-6-2 0 4,-2-1 0 1,7 0 0-3,-7 2 0-1,7-4 0 2,0 2 0 0,-3 0 0 0,8 4 0-3,-1-4 0 5,2 1 0-3,3 1 0 2,-1-3 0-2,-4 6 0-1,-2 1 0 2,-5-1 0 1,-2-1 0-1,0-1 0-5,-3-2 0 5,-4-3 0 2,1 2 0-1,2-5 0-4,-2 0 0 1,-2 0 0 2,8 0 0-1,-4 0 0 1,3 0 0-1,-4 0 0 2,8 0 0-3,-4 0 0 3,2 0 0-2,4 0 0 4,-4 0 0-5,4 0 0-1,-10-5 0 4,2 2 0 0,-4-3 0-2,4-2 0-1,-4-1 0 2,2 4 0 1,2-8 0-2,7 6 0-1,-5-1 0 5,0-3 0-7,2 0 0 2,-4-1 0 3,-4 1 0 0,1 0 0-1,-5 0 0-2,3 2 0 3,-5 1 0-3,-2-1 0 4,-1 1 0-7,1-1 0 5,-3 1 0 0,-1 0 0 0,1-4 0-1,-2 7 0 1,1-3 0 0,-3-2 0 0,-1 3 0 1,-1-5 0-4,3 5 0 2,1-1 0 1,-3 1 0-1,-1 1 0-1,1-3 0 3,5 4 0-1,-5-5 0-2,-3 0 0 4,5-4 0-4,-9-3 0 4,3-4 0-5,-1 0 0 3,-1-5 0-1,2 0 0 0,-3-1 0 0,-1 0 0 1,-1 2 0 0,1-7 0-1,-3 4 0 1,-3-6 0-1,0-1 0 0,-3-12 0 2,5 0 0-3,-8-7 0 1,6 5 0 2,-7-5 0-1,2 0 0-2,-3 1 0 2,-2 3 0 0,0-3 0 1,0 6 0-4,0 3 0 3,-16-1 0 0,-4 1 0 1,0-3 0-2,-5 0 0 1,-1 0 0-1,0 3 0 2,3-3 0-1,-2 8 0-2,-1 2 0 3,-1 4 0-2,-4 2 0-1,-8-2 0 2,-4-2 0 0,-4-1 0 1,-5 3 0-4,-5-1 0 2,-5 0 0 0,-2 4 0 3,3-2 0-7,-5 4 0 7,3 4 0-1,3-3 0 0,-4 5 0-5,0 2 0 3,0 7 0 1,-5-2 0-1,1 3 0-1,-2 5 0 2,-1 1 0 1,-2 1 0-1,-3-4 0-1,2 3 0 1,0-2 0 0,-3 0 0 0,6-1 0-2,-3 0 0 4,-1 5 0-4,-7-5 0 3,-9 3 0-2,-2 1 0-1,-14-3 0 2,-6 1 0 0,-2-2 0 0,0 8 0-2,6-3 0 3,2 4 0-2,4 0 0 1,4 0 0-2,-5 0 0 4,8 0 0-4,3 5 0 0,5 7 0 2,5 0 0 0,6-7 0 0,1-5 0-2,3 0 0 3,8 0 0-2,3 0 0 2,6 2 0-4,3-2 0 3,4 0 0 0,-5 4 0 1,-1-4 0-3,0 2 0-1,-2 5 0 3,1-3 0 1,3-1 0-3,4 7 0 2,3-3 0 0,1 1 0 0,-3 7 0-3,6-4 0 4,-1 2 0-1,-1-1 0-1,3-1 0 0,5 0 0 1,4-2 0 0,12 0 0 2,0-4 0-6,5-2 0 3,-1 1 0 2,-1 4 0-2,-6-3 0 0,-6 3 0 2,0 6 0 1,-3-2 0-5,1-1 0 2,2-3 0 0,2 1 0 1,-1-3 0 0,-5-1 0-2,5 1 0 1,-1-1 0 2,2 0 0-1,4-1 0-2,0 1 0 2,-1-2 0 0,5 3 0 0,-1-4 0-2,-7 2 0 3,-10-1 0-3,0-1 0 3,-2 4 0-3,-11-4 0 3,-2 2 0 0,-7-1 0-2,1 2 0 3,0 0 0-7,6 2 0 5,8-2 0 0,8-2 0-2,2 2 0 2,4 0 0 0,0 1 0 1,-1 0 0-3,2-4 0 3,-3 4 0-3,3 1 0 2,-1-3 0-3,-3 5 0 4,-4-2 0-1,2 9 0 0,-5 0 0-1,-2 1 0 0,1 0 0 2,1-2 0-2,-2 2 0-1,7-4 0 2,-3-2 0-1,2 1 0 2,4-3 0-3,3-2 0 2,3-1 0 0,0 0 0-1,11-3 0 0,-1-1 0 0,0 4 0 2,3 0 0-2,-4-1 0 0,0 3 0 1,-4 0 0 0,4 4 0 0,-6 0 0-2,1 1 0 2,-3 4 0 1,-1 0 0-3,2 3 0 1,0-1 0 1,-5 3 0-1,6-5 0 2,3-3 0-4,3-2 0 3,9-3 0 1,-3-1 0-2,6 0 0-1,-5 6 0 4,4 1 0-4,-2 4 0 5,-4 1 0-6,5 2 0 2,-3-2 0 0,0 0 0 2,1 2 0-2,2 0 0-1,2 4 0 3,-3 5 0-1,6 0 0-2,-1 3 0 2,-4-1 0 0,1 1 0-1,-1-3 0-1,3 3 0 3,1-1 0-2,3 4 0 2,0-3 0-3,0-4 0 3,0-1 0-2,0 1 0 2,11 1 0-5,10 5 0 4,8 5 0 1,-2 0 0-1,2 2 0 0,-1-5 0-2,-2-3 0 2,-4-4 0 0,-7-4 0-2,4-7 0 2,-6-3 0 0,2-5 0 0,8-1 0-2,5-2 0 2,8-1 0 0,12-3 0 0,11 0 0-3,5 2 0 4,10-2 0-1,-8 3 0 0,8 1 0-3,-7-1 0 4,3 1 0-1,-4 2 0 1,-5-3 0-4,0 7 0 2,-4-2 0 3,-1 4 0-3,4 3 0-2,0 3 0 4,12-4 0-1,7-1 0-1,7-5 0 1,7-4 0-1,2-7 0 1,10 8 0-1,-1-6 0-1,-4 2 0 5,-3 3 0-5,-7-4 0 4,-16 3 0-7,0-3 0 6,-2 2 0-1,-4-2 0 0,5 0 0-1,8 1 0 0,3-2 0 1,3 1 0-1,6 1 0 0,-5 0 0 1,-2-3 0 0,-4 5 0 0,-9-6 0-2,-1 1 0 2,-3 1 0 1,0-3 0 0,1 6 0-4,1-2 0 5,0 0 0-4,1 1 0 3,-1-3 0-4,6 2 0 2,-3-2 0 1,6 7 0 0,-3-8 0-2,5-2 0 2,-4 0 0 1,-4 0 0-2,-1 0 0-1,-8 0 0 1,5 0 0 2,-8 0 0-1,-1 0 0-3,3 2 0 4,-8 1 0-1,1-3 0 1,-9 0 0-4,5 0 0 4,-5 0 0-2,-2 0 0 2,1-3 0-4,3-11 0 3,0 3 0-1,3 0 0 2,1-1 0-3,0 4 0 2,2-2 0 1,-1-5 0-2,2 4 0-2,-5 0 0 4,0 4 0-1,3 2 0 0,-4 2 0-2,-5 3 0 1,2-2 0 2,4-1 0 0,2-4 0-5,1 2 0 4,2 3 0 1,-1-1 0-1,1 0 0-3,-7 3 0 4,0-3 0-1,-5 3 0 0,-2-2 0-2,-2 0 0 1,1-8 0 3,1 5 0-3,1-4 0-1,6 1 0 2,0-1 0 0,3 3 0-1,-2 4 0 0,-4-1 0 0,-10 1 0 2,-5-5 0-1,-7 2 0-3,-2-7 0 5,0 2 0-3,2-7 0 2,1 4 0-4,-3-2 0 3,5-2 0 0,-2-3 0 0,0 0 0-3,-6-2 0 4,5 2 0-2,-2 1 0 2,0-2 0-4,0 2 0 3,-5-3 0 0,2-7 0 1,-1-9 0-4,-5-11 0 4,-1-13 0-1,-10-5 0 1,-3-9 0-4,0-2 0 3,0-4 0 0,-4 7 0 0,-25-1 0-2,1 5 0 2,-1 9 0-1,-5 3 0 1,0 2 0-1,-2 7 0 0,-3 1 0 2,-2 0 0-1,-7 2 0-2,2-2 0 2,0 7 0 0,-2 1 0-1,-1 5 0 0,-2-1 0 0,-6 5 0 2,1 2 0-1,-1 1 0-2,-4-1 0 2,2-1 0 0,-2 3 0 0,0 1 0-3,-6 3 0 4,1-2 0-1,-8 4 0 0,1-4 0-2,2 1 0 2,2 2 0 1,5 1 0-2,-1 0 0-1,-2 2 0 2,-5 0 0 0,1 6 0-1,-3 6 0 0,1 3 0 2,-4 0 0-3,5 1 0 3,-11 4 0-3,-2-3 0 2,-1 3 0 0,-11 0 0 0,-1 0 0-2,-1 0 0 2,-4 0 0 0,3 0 0 0,-4 0 0-2,4 8 0 2,-2 1 0 2,5-2 0-4,-3-7 0 0,3 0 0 2,3 0 0 0,4 0 0 0,3 0 0-3,3 0 0 4,3 0 0-1,-5 0 0 1,6 0 0-5,1 0 0 5,3 1 0-1,-1 6 0 0,-2-2 0-2,2 3 0 3,0 1 0-3,5 2 0 3,3 0 0-3,10 3 0 2,1 1 0 1,-1-2 0-3,-7 2 0 1,0-4 0 1,-4 0 0 0,3 4 0-1,-6-2 0 0,2-1 0 0,-3 5 0 2,4-7 0-1,0 2 0-2,7-4 0 3,-3-1 0-2,4-3 0 1,-5 2 0-2,4-3 0 3,-1 3 0-2,-3 2 0 1,1 2 0-2,2 7 0 2,-4 0 0 1,-1 1 0-2,11-1 0-1,3-4 0 2,3 1 0 0,16 1 0 0,6-4 0-3,9-4 0 4,11 0 0-2,7-4 0 1,3-1 0-2,0 3 0 2,9 7 0 0,36 5 0 0,22 9 0-1,6 0-145 0,-2 1-69 2,-43-18-97-1,-11 0-143-1</inkml:trace>
    </iact:actionData>
  </iact:action>
  <iact:action type="add" startTime="49255">
    <iact:property name="dataType"/>
    <iact:actionData xml:id="d6">
      <inkml:trace xmlns:inkml="http://www.w3.org/2003/InkML" xml:id="stk6" contextRef="#ctx0" brushRef="#br0">9812 13211 467 0,'0'0'218'4,"0"0"-115"3,0 0-13 1,0 0-15-1,0 0-28-1,0 0-3 2,0 0 47 0,0 0-27 0,-79-6 1-2,35 6-16 2,-2 21 5 0,-4 11-15 0,3 13-3-1,6 3-12 0,5 5-8 2,8 3 2-2,8-5 2-1,14-3-4 2,6-6-4 0,0-10 5 5,13-7 11-11,19-8-16 6,0-15-6 1,4-2 0 0,5 0-6-4,-5-24 0 2,2-21-2 3,-5-9 1-3,0-5-1 0,-12-3 1 1,-1 11 0 1,-13 9-3-3,-1 14-3 0,-3 9-34 2,-3 4-76-1,0 15-86 1,0 0-93-2</inkml:trace>
    </iact:actionData>
  </iact:action>
  <iact:action type="add" startTime="49751">
    <iact:property name="dataType"/>
    <iact:actionData xml:id="d7">
      <inkml:trace xmlns:inkml="http://www.w3.org/2003/InkML" xml:id="stk7" contextRef="#ctx0" brushRef="#br0">9812 13211 794 0</inkml:trace>
    </iact:actionData>
  </iact:action>
  <iact:action type="add" startTime="49777">
    <iact:property name="dataType"/>
    <iact:actionData xml:id="d8">
      <inkml:trace xmlns:inkml="http://www.w3.org/2003/InkML" xml:id="stk8" contextRef="#ctx0" brushRef="#br0">9812 13211 794 0,'219'222'110'1,"-219"-192"-2"-1,0-1-19 1,0-1-43-1,0-4-3 1,0-1-6 3,6-2-8 3,16-5-11 0,2-2-10 0,8-6-4 2,0-8-3-2,0 0 1-1,7 0-1 2,-6-25-1 0,4-15 2 0,-5-7-1-2,-8 3-1 2,-6 2 2 0,-5 12 0 1,-3 11-2-4,-10 12 1 3,0 7 3 0,0 0 11 0,0 2 43-2,0 37-10 2,0 11-40 0,-16 9-6-2,6-5 0 2,0-4-2 0,5-6-2 0,5-12-11 0,0-10-25-2,0-9-50 4,3-13-44-2,9 0-163 0,1-13-180-3</inkml:trace>
    </iact:actionData>
  </iact:action>
  <iact:action type="add" startTime="50152">
    <iact:property name="dataType"/>
    <iact:actionData xml:id="d9">
      <inkml:trace xmlns:inkml="http://www.w3.org/2003/InkML" xml:id="stk9" contextRef="#ctx0" brushRef="#br0">10807 12716 419 0,'0'0'424'5,"0"0"-281"3,0 0 17 0,4 186-51 0,-8-99-37-2,-17 11-13 2,4 11-20 0,-2 7-18-2,-1-3-7 2,2-10-10 0,3-8-3-1,3-13-1 0,0-20-11 1,9-17-56 0,3-19-59 0,0-26-53 0,0-9-256-2</inkml:trace>
    </iact:actionData>
  </iact:action>
  <iact:action type="add" startTime="50387">
    <iact:property name="dataType"/>
    <iact:actionData xml:id="d10">
      <inkml:trace xmlns:inkml="http://www.w3.org/2003/InkML" xml:id="stk10" contextRef="#ctx0" brushRef="#br0">10939 13241 655 0,'0'0'282'9,"0"0"-169"-6,0 0 67 4,0 0-79 1,-182-59-39-3,114 59-42 3,9 0-19 0,10 0-1 0,11 0-18 0,15 0-90-2,15 0-84 3,8 0-124-2,0 0-464 2</inkml:trace>
    </iact:actionData>
  </iact:action>
  <iact:action type="add" startTime="50752">
    <iact:property name="dataType"/>
    <iact:actionData xml:id="d11">
      <inkml:trace xmlns:inkml="http://www.w3.org/2003/InkML" xml:id="stk11" contextRef="#ctx0" brushRef="#br0">11172 13767 493 0,'0'0'116'2,"0"0"70"1,0 157-71 5,0-85-23 1,-16-1-19-1,-1 4-18-1,2-11-8 2,2-8-2-2,4-11-14 2,2-14-11-3,4-15-6 0,2-7-4 3,1-9 0-5,0 0-10 5,0-32 0-2,24-32 4 2,10-31 2-1,-1-25 2 0,3-18-2 1,-5-14 5-1,-5 11-3-1,-9 20 2-1,-1 37-4 1,-1 31-2 2,2 22 6-1,2 14 4-2,-5 12-5-1,5 5-1 5,6 0 16-1,4 0-3-5,1 27-9 5,-1 12 0 0,-4 6 1-1,-5 7-4-1,-12-3-3-2,-8 5-4 3,0-1 3 0,0-7-4-2,-25-4-1 2,-8-8-1-1,-11-13 1 2,1-4-3-4,2-11 2 4,2-3-5 0,8-3-31-1,13 0-46-3,10-26-63 4,8 8-80-1,0-6-232-2</inkml:trace>
    </iact:actionData>
  </iact:action>
  <iact:action type="add" startTime="51486">
    <iact:property name="dataType"/>
    <iact:actionData xml:id="d12">
      <inkml:trace xmlns:inkml="http://www.w3.org/2003/InkML" xml:id="stk12" contextRef="#ctx0" brushRef="#br0">11868 13463 523 0,'0'0'210'4,"0"0"-79"0,0 0-15 4,0 0-47 0,-3 155-9-2,-4-124-3 1,7-5-18-1,0-12-6 2,0-9-6 0,30-5-13 0,19 0-5 0,9-5-9-2,9-21 0 2,-11-8-3 0,-2-3 0-2,-7-3-5 3,-10-1 4-2,-9 5 1 1,-9 16-3 0,-9 10 6-2,-10 6 2 2,0 4 0 0,0 0-1-1,0 0 5 0,0 29 2 1,-16 10 7 0,-5 9 1 1,6-4-9-4,3-5-6 3,3-9-1 0,9-15 0-2,0-10-8 2,0-5-28 0,0 0-45 0,19-13-81-2,-6-9-53 2,-1 0-169 0</inkml:trace>
    </iact:actionData>
  </iact:action>
  <iact:action type="add" startTime="51887">
    <iact:property name="dataType"/>
    <iact:actionData xml:id="d13">
      <inkml:trace xmlns:inkml="http://www.w3.org/2003/InkML" xml:id="stk13" contextRef="#ctx0" brushRef="#br0">12571 12550 467 0,'0'0'150'4,"0"0"45"3,0 0-29 0,0 0-52 2,0 0-47-3,10 166 3 1,-10-61-15 2,-7 2-10-2,-2-2-4 1,0 6-6-3,-2-5-9 5,3-2-13-3,-5-5-9-1,3-21-4 1,4-17-4 2,2-17-57-1,4-25-57 0,0-19-43-2,0 0-79 2,0-12-226 0</inkml:trace>
    </iact:actionData>
  </iact:action>
  <iact:action type="add" startTime="52110">
    <iact:property name="dataType"/>
    <iact:actionData xml:id="d14">
      <inkml:trace xmlns:inkml="http://www.w3.org/2003/InkML" xml:id="stk14" contextRef="#ctx0" brushRef="#br0">12721 13258 524 0,'0'0'206'8,"0"0"-50"-4,0 0-9 3,0 0-52 1,0 0-52 0,-200-76-26 0,140 76-14-2,9 0-3 2,4 0-22 0,45 0-111 0,2 0-231-2</inkml:trace>
    </iact:actionData>
  </iact:action>
  <iact:action type="add" startTime="52661">
    <iact:property name="dataType"/>
    <iact:actionData xml:id="d15">
      <inkml:trace xmlns:inkml="http://www.w3.org/2003/InkML" xml:id="stk15" contextRef="#ctx0" brushRef="#br0">12875 13998 520 0,'0'0'182'3,"0"0"-21"2,0 0-24 3,0 0-53 0,20 144-15-1,4-120-5 0,6-4-9 1,11-7 5 1,8-6-2-2,15-7-28 2,-3 0-1-4,8-7 4 3,-1-31-15 0,5-26-4 0,-2-24-9-2,-2-17-1 2,-5-15 0 4,-7-9 2-11,-11-6 0 9,-5 0-1-3,-8 8 3 3,-5 13-1-3,-12 16 3-1,-6 16-5 1,-3 18 0 2,-7 4-4-3,0 9 0 2,0 6 0-1,0 9 0 1,0 7-1-2,0 13 0 2,0 4 0 0,0 7 1 0,0 5-1-2,0 0 4 2,0 0 1 0,0 0 10 0,0 0 1-2,0 0-3 2,0 0-4 0,-17 22 6 0,-2 10-7 0,-6-5 0-1,-4 4 0 1,-1-2-5-1,-8 5-1 0,-1 1 0 0,-6 5 1 3,0 1 2-1,4-1-2 0,9-8 1-6,3-10-1 4,13-14-3 1,9-1 0 2,4-7 0-6,3 0 2 5,0 0-1-1,0 0 0-2,0 0-1 2,13-7 2 0,13-18-1 1,8-5-1-4,1-4 2 2,5 3-1 1,-1-5-1 0,11-1 0 2,-5 0 1-4,-2-3 0 1,-7 10-1 2,-13 7 0-2,-5 12 2-1,-12 9 7 1,-5 2 30 1,-1 0 1 0,12 0-3-2,1 22 0 2,3 20-28 1,11 9 6-3,-5 7 3 3,-2 3 5-3,6 4 0 3,-5-2-7-1,-1-11-6-1,-4-9 1-1,-3-12-4 2,-6-11-5-1,0-12-1 0,-7-5-1 3,0-3-14-4,0 0-51 3,0 0-55-5,0-6-69 4,0-31-26 1,0 15-108-2,0 9-706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1T03:01:49.9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9703">
    <iact:property name="dataType"/>
    <iact:actionData xml:id="d0">
      <inkml:trace xmlns:inkml="http://www.w3.org/2003/InkML" xml:id="stk0" contextRef="#ctx0" brushRef="#br0">15984 4938 493 0,'0'0'108'5,"0"0"-92"2,0 0 109 1,0 0 5-2,-187-12-43 0,93 12-37 2,-19 5-3 0,-22-1-9 0,-15-4-6-2,-27 3 15 3,-36 2-7-1,-35 3 5 0,-22 3-7 3,-24 6-11-7,-3-4 1 4,0 2-8 1,15 0-11-4,27-1-5 3,38-1-4 1,36 11 0-1,31 0-2 0,29 14-36-2,21 3-48 2,17 2-43 0,83-26-87-4,0-10-397 5</inkml:trace>
    </iact:actionData>
  </iact:action>
  <iact:action type="add" startTime="10816">
    <iact:property name="dataType"/>
    <iact:actionData xml:id="d1">
      <inkml:trace xmlns:inkml="http://www.w3.org/2003/InkML" xml:id="stk1" contextRef="#ctx0" brushRef="#br0">24308 5182 531 0,'0'0'132'2,"-238"0"19"6,57 5-9-2,-40-2-54 2,-37-3-31-2,-23 0-2 1,-9 0-22 1,-1 0 3 1,5 0-7 0,20 12-5-2,21 15-13 1,21 17-2-2,23 8-4 3,20-2-3-2,21-6-2 2,23-3-2-2,29-13-27 1,11-8-28-3,20-10-34 3,30-7-56 0,47-3-80-3,0 0-427 4</inkml:trace>
    </iact:actionData>
  </iact:action>
  <iact:action type="add" startTime="11828">
    <iact:property name="dataType"/>
    <iact:actionData xml:id="d2">
      <inkml:trace xmlns:inkml="http://www.w3.org/2003/InkML" xml:id="stk2" contextRef="#ctx0" brushRef="#br0">32877 5419 70 0,'0'0'410'4,"0"0"-345"2,0 0 82 2,0 0-31-3,-229 77-25 3,135-49-21-2,-32 3-7 5,-32-9-17-5,-39 0 4 1,-35-3 4 0,-29 0-8 1,-32 0 4 4,-6 1-17-5,-2-5 0-2,17-6-6 2,11-9-13 2,10 0-1-3,5 0-1 2,7 0-6-1,13 0-6 1,10-9 1-2,20 1-1 2,12 8 0 1,35 0 0-1,25 0 0-2,27 2-8 2,21 21-8 0,20 1-38-2,14 8-8 0,18 6-60 4,36-26-82-4,0 0-268 4</inkml:trace>
    </iact:actionData>
  </iact:action>
  <iact:action type="remove" startTime="15368">
    <iact:property name="style" value="instant"/>
    <iact:actionData xml:id="d3" ref="#d0"/>
  </iact:action>
  <iact:action type="add" startTime="15373">
    <iact:property name="dataType" value="strokeEraser"/>
    <iact:actionData xml:id="d4">
      <inkml:trace xmlns:inkml="http://www.w3.org/2003/InkML" xml:id="stk3" contextRef="#ctx0" brushRef="#br1">20708 9414 779 0,'0'0'82'12,"0"0"9"-11,0 0-34 3,0 0-46 4,0 0-11 0,0 0-14 0,0 0-50-3,-33-3-93 4,28 3-453 0</inkml:trace>
    </iact:actionData>
  </iact:action>
  <iact:action type="remove" startTime="16063">
    <iact:property name="style" value="instant"/>
    <iact:actionData xml:id="d5" ref="#d1"/>
  </iact:action>
  <iact:action type="add" startTime="16067">
    <iact:property name="dataType" value="strokeEraser"/>
    <iact:actionData xml:id="d6">
      <inkml:trace xmlns:inkml="http://www.w3.org/2003/InkML" xml:id="stk4" contextRef="#ctx0" brushRef="#br1">29033 9502 521 0,'0'0'67'7,"0"0"-29"-4,0 0-38 4,0 0-28 2,0 0-104-1,0 0-171-2</inkml:trace>
    </iact:actionData>
  </iact:action>
  <iact:action type="add" startTime="16642">
    <iact:property name="dataType" value="strokeEraser"/>
    <iact:actionData xml:id="d7">
      <inkml:trace xmlns:inkml="http://www.w3.org/2003/InkML" xml:id="stk5" contextRef="#ctx0" brushRef="#br1">35587 10171 550 0,'0'0'103'4,"0"0"42"3,0 0-61 1,0 0-46 0,0 0-36-2,0 0-2 2,-31 41-76 1,19-28-71-1,-1-13-147-2</inkml:trace>
    </iact:actionData>
  </iact:action>
  <iact:action type="remove" startTime="17384">
    <iact:property name="style" value="instant"/>
    <iact:actionData xml:id="d8" ref="#d2"/>
  </iact:action>
  <iact:action type="add" startTime="17386">
    <iact:property name="dataType" value="strokeEraser"/>
    <iact:actionData xml:id="d9">
      <inkml:trace xmlns:inkml="http://www.w3.org/2003/InkML" xml:id="stk6" contextRef="#ctx0" brushRef="#br1">36692 10005 83 0,'0'0'579'8,"0"0"-464"-5,0 0-4 4,0 0-41 2,0 0-49-2,0 0-21-1,0 0-17 2,-20-4-59 1,17 4-110-2,-2 7-129 0</inkml:trace>
    </iact:actionData>
  </iact:action>
  <iact:action type="add" startTime="19496">
    <iact:property name="dataType"/>
    <iact:actionData xml:id="d10">
      <inkml:trace xmlns:inkml="http://www.w3.org/2003/InkML" xml:id="stk7" contextRef="#ctx0" brushRef="#br0">16425 4979 364 0,'0'0'186'5,"0"0"-45"2,0 0 7-1,0 0-34 2,0 0-42 0,0 0-3-1,0 0-18 0,17-5-10 1,-43 5-10 1,-27 13 21-2,-24 5 13 3,-13-1-13-5,-7-7-9 6,-10-1-12-6,-5-6-7 3,-5 0 5-2,-12-3-4 14,-3 0-10-17,-2 0-2 0,-5 0 4 6,1 0 2-5,-2 0 2 8,-4 0-6-7,-1 0-4 7,5 0-4-9,11 0-3 11,4 0 0-6,8 10 1-8,-1 0 1 10,-5-3-1-1,3 3-1-7,-1 0-1 5,6 2-2 1,1 0 1 5,7 1 1-11,7-6-2 6,10 3 0 2,-1-8 2 1,5 3-2-10,2-3 1 6,0-2 1 4,7 0 0-3,-2 0-2-1,5 0 1-3,-4 0 3 5,1 0-5 1,-6 0 5-4,-1 0-4 1,-3 0-1 1,-4 0 1-1,2 0-1 1,5 0-1-1,7 0 0 0,4 0-1 2,1 0 2-5,3 0 0 4,2 0-1 0,2 0 1 1,-2 0 0-1,8 2 1-1,10 1-2 2,1 0 1-2,14 2 0 0,-2-1 0 0,16-2 0-1,0 4 0 5,9-1 1-7,3 0-1 3,6-2 1 1,-5 1 0 0,7-1 0 1,-3-1 1-5,3 1 1 5,0 2 3 0,51-1 3-5,33-1-9 7,29-3 2-5,36 0 0 3,30 0-1-3,18 0 1 4,0 0 4-6,-12 0 0 8,-15 0 1-6,-9 0 3 0,3 0 4 0,13 0-2 3,15 0-4 4,19 0 1-10,9 0 0 4,0 0-5 2,-11 0 1-5,-25 0 5 4,-14 0 4 0,-12 0-1 0,-11 0 2-2,-3 0-10 0,-11 0 0 1,-1 0 0 1,5 0-4-1,0 0 1 2,-3 0 0-2,-11 0 0 1,-15 0 0-1,-7 0 2 1,-12 0 0 2,-5 0-3-3,-7 0-1 1,3 0 1-1,-3 0-1 3,-6 2 0-5,-12 1 2 4,-5-3-3-2,-13 0 1-2,-7 0 0 4,-9 0 0 2,-5 0 0-7,-13 0-1 3,-2 0 0 1,-5 0 0-3,0 0 0 4,0 0-1 0,-15 0-9-3,-61 2-8 1,-42 1 19 1,-43-3-2-1,-19 0 4 2,-18 0-2-1,-9 0 0 2,-14 0 4-4,-3 0 5-1,-7 0 2 3,-4 0-1 1,-5 0 1-1,2 0-11-1,3 0 2 0,10 0 1 2,9 0 0-2,19 0 1 6,19 0-3-11,14 0 2 7,11 0 1-5,9 0-3 5,9 3 1-2,8 8-1-1,-1 3 3 5,-8 2-1-4,-2-3-3-1,2 4-1 0,4 0-3 3,15 0 3 0,4 0-1-5,10 1 0 4,6 5 2 3,17-6-1-5,22-2 1 2,20-6-2-1,16-2-1 1,12-4-7-1,6 2 5-1,-5 1-1 1,8-3 2 2,-2 0 4-1,0 0 0-1,3-3 1-2,0 2 0 6,0 1 0-4,52-3-1 1,37 0 1-1,38 0 0 2,57-5 0-2,60-25 1 2,37-5 2-6,38 6-4 6,11 11-2-2,-1 9 0 1,-3 9 2 0,-17 0 4-1,-14 0 3 6,-14 0 3-13,-13 0 0 9,-12-7-1-2,-11-20-9 2,-17-11-1-2,-27 6 1 1,-31 3 6 0,-45 9-3 4,-33 7-1-11,-16 8-2 6,-14 5-6 2,-8 0-7-1,-14 0-27 1,-16 0-54-5,-14 0-80 5,-10 0-35 0,-5 2-160-4</inkml:trace>
    </iact:actionData>
  </iact:action>
  <iact:action type="add" startTime="21700">
    <iact:property name="dataType"/>
    <iact:actionData xml:id="d11">
      <inkml:trace xmlns:inkml="http://www.w3.org/2003/InkML" xml:id="stk8" contextRef="#ctx0" brushRef="#br0">19659 5145 201 0,'0'0'492'4,"0"0"-350"2,0 0 21 1,0 0-53 1,209-8-35 0,-137 8-15-1,15 0-2 1,18 0-4 0,31 0 5 0,17 0-8-2,26 0 1 3,16 8-6-2,14-3-4 2,9 0-7 9,-4-1-8-13,-7-1 6-5,-7 3-6 11,-11 0-9-7,-4-6-1 4,-12 0-6 0,-8 0-1 9,-8 0 2-12,-1-19-6-5,1-8-6 9,-1 5 4 2,4 2-4-9,1 8 3 5,-15 5 2 3,-5 1-3 2,-18 1 2-10,-12-7-2 7,-13 0 0-3,-11-1-2 2,-5-1-2-1,-11 1-3 2,-1-4 1-2,-6 10 1 2,-4 1 3-6,-3 1 0 5,-6 5 4 0,1 0-3 1,-11 0-1-4,-4 0-5 5,-6 0 0-2,-2 0 1 0,-9 0 0-5,-8 0-2 6,-4 0 3-1,-5 0 2 0,-3 0 1-1,0 0 2 2,0 0-2-2,-3 0-3 2,-61 0-14-4,-41 0 17 2,-52 3 5 2,-44 11-1 3,-34 4-4-10,-39-3 0 7,-22-6 9 1,-14-6 5-6,8-3 1 5,12 0 2-3,9 0 3 1,15 0-8 4,2 0-8-7,3 0-4 3,7 0 0 3,14 8 0 0,15 1 1-8,19-4-1 7,18-2 2 0,22-3 1 0,23 0-2-3,15 0 1-1,15 0-2 3,9 0 1-1,11 8-1 4,5 3 4-8,8 4-4 7,6-4 0-3,15 1-7 0,15-5 2 1,15-1 0 2,10-2-3-4,9-4 4 0,7 0-4 1,3 0-1 1,0 0 3 0,0 0 0 0,0 0-1-1,5 0 7 1,26 0 0 1,22 2 2-3,15 3 0 1,13 7-1-1,16-1 0 4,18-4-1-1,18-5 0-5,21-2-1 5,14 0-1-1,11 0 2 5,11 0 8-11,15 0 4 4,12 0-1 2,12 0-1 0,5 5-2-2,6-2 1 3,-5-3-1-2,-13 0 0 1,-12 0-7 0,-22-27-1-2,-3 0 1 3,0 0 3-4,-10 0 1 5,-14 11 2-2,-7 5-3 3,-13 0 5-9,-1 5-2 4,-1-2-5 3,-11-1-2-1,-2 0-1 0,-13 1 1-1,-4-1 2 0,-9 4-2 0,-9 0-1 3,-7 0 1-5,-7-5 0 3,-16 3-3 0,-9 0-3 1,-8 2-1-3,-20 2 4 0,-5 3 3 3,-9 0 2-1,-10 0 0-4,0-2 4 5,0 2-4-2,0 0-1 0,0 0 0 2,0 0-1-2,0 0 0 2,0 0 0-1,0 0-2-2,0 0-6 2,-29 2-10-1,-52 32 10-1,-49 8 8 3,-47 6 3-2,-45-6-3 1,-42-11 0 1,-37-9-1 0,-27-9 1-5,0-11 8 6,7-2 12-3,-1 0-5 0,17 0-4 1,7 0-5-2,1 0-6 2,17 0 0 3,13 0 0-7,24 0 0 4,25 0 1 0,31 0 2 0,21 0-1 0,25 0-2 3,21 0 3-9,11 0-3 6,9 0 4 0,16 2-3-1,11 4-1 0,23-3-2 2,16-3-1-2,14 0 3 2,16 0-1-5,4 0-3 3,0 0 3 2,0 0-2-2,34 0 3-1,48 0 2 2,44 0 0 1,38 0-2-2,40 8-3 0,47 8-2 1,33 8 3 1,29 7 2 0,12 3 3-6,-8-7 1 5,-2-2-2 1,-28-8 5 0,-18-5-5 3,-17-7-2-10,-14-2-1 6,-7-3 1 1,-11 0 3-6,-21 0 0 5,-25 0-2 1,-30-15-1 0,-28 5-1-4,-32 3-1 4,-26 7-1 0,-15 0-14-1,-22 0-10-4,-12 0-37 3,-9 0-35 1,0 0-53 0,-9 0-49-2,-26 0-113 4,-8 0-130-3</inkml:trace>
    </iact:actionData>
  </iact:action>
  <iact:action type="add" startTime="26364">
    <iact:property name="dataType"/>
    <iact:actionData xml:id="d12">
      <inkml:trace xmlns:inkml="http://www.w3.org/2003/InkML" xml:id="stk9" contextRef="#ctx0" brushRef="#br0">5422 15528 49 0,'0'0'637'3,"0"0"-513"4,0 0-2 1,0 0-9-2,0 0-28 0,0 0-2 2,0 0-5 0,53 4 2 0,-22-13-4-2,6-4-6 2,8 1-6 0,3-5-8 0,6 3-5-2,5 1-9 2,2 1-7-1,3-5-3 2,3 9-7-3,-7-6-2 2,7 6-5 5,0-1 1-8,-3 1-7 0,2 3-2 3,1-5 0 1,-3 3-2-2,2-2 1 0,-5 0-1 0,6-1 2 2,0 3-3-2,-6-1 2-1,5 2-2 2,-5-2 3 0,3 3-1 0,1-2-3-1,0 1 0 1,-1-1-3-1,-2-1-1 3,-4-4-2-4,2 0 2 0,-4 0-1 2,-2-1 1 0,-3-4-1-2,-5 1 2 2,1-1-2 1,0-1 3-2,3-3 1-1,5-4-2 3,-2-4-2 0,4-10 1-4,-1 7-1 2,1 2 1 1,-1-1 1 0,2 8-1 0,2 1 1-2,1-1 0 4,-2 3-3-3,6-2 0 1,1 0 0-1,5 0 0-1,6 0 0 2,-5 1 0 1,-4 4 0-3,-7 3 0 1,-2 0 0 1,-2 1 0 0,-5 0 0-3,3 0 0 4,-10 4 0 0,7-4 0-3,2-3 0 0,-3 3 0 2,5 2 0 0,1 2 0 1,7-2 0-3,-8 3 0 4,8-3 0-3,0-1 0 1,-1 5 0-2,7-5 0 0,-3 0 0 3,4-1 0-2,0-7 0 0,8-4 0 2,3 4 0-2,2-4 0-1,8-1 0 4,8 0 0-4,1 0 0 4,3 2 0-4,-3 1 0 0,-1-1 0 2,0 3 0 0,0 0 0 1,5 3 0-4,-5 4 0 4,3-1 0-2,-3 6 0 2,0 1 0-4,-5 1 0 4,1 6 0-2,-6-2 0 2,-2 0 0-4,-8-1 0 3,1 1 0 0,-1-2 0 0,-3-5 0 0,3-4 0-1,-9-4 0 1,1-2 0 0,-4-8 0-3,-1 2 0 4,-5 3 0-1,-7 0 0 0,2 4 0-2,-1-1 0 3,1 2 0-3,-5 4 0 5,-3-4 0-9,-1 0 0 6,0-1-4 1,-7 1 2 0,-1 4 0-4,1 1 1 3,-5 1 0 0,2 0-1 0,2 2-1 0,2 1 0-2,3 2 3 4,-1 0 1-4,-4 3 1 0,-3 1-2 2,-17-1 1 0,-7 3-2-1,-7 0 1-2,-6 0-1 4,0 0 0-1,0 0 0 0,0 0-7-2,0 0 2 2,-9 0 1 0,-26-5 2-2,-14-4 3 1,-11-2 0 2,-12-6 2-1,-8-3-1-2,-14-2 0 3,-2 0 0-2,5 2-1 1,6 8 1 0,9 5-1-2,14 0 0 3,11 7 0-1,15 0 1-1,8 0 0 0,8 0-1 4,11 0 1-6,5 0-1 3,1 0 0-3,3 0 1 3,0 0 1 0,0 0 0-2,0 4-2 2,41 12 0 2,18 7-5-2,18 2-1 0,10-3 1-1,7 0 3 0,9-1 1 1,-1-4-1-1,-2-7 0-1,-5-4 0 3,-17-3-1-1,-14-3 0-1,-13 0 1-1,-19 0 1 3,-15 0-2-1,-7 0 3 0,-8 0 0-4,-2 0 0 4,0 0 0 0,0 0-1 0,0 0-1-2,0 0-2 2,-7 18 0 0,-31 12 3 0,-8 13 1-1,-5-2 3 0,4 4-3 3,7-4 0-3,1-3 2-2,8-5-2 3,4-4 0 1,11-3 0-3,4-4-5 1,3 0-14 3,7 7-13-4,2-8-17 2,0-1-22-2,0-11-36 2,0-9-37 0,20 0-72 0,-9-15-95-1,10-10-402 1</inkml:trace>
    </iact:actionData>
  </iact:action>
  <iact:action type="add" startTime="28724">
    <iact:property name="dataType"/>
    <iact:actionData xml:id="d13">
      <inkml:trace xmlns:inkml="http://www.w3.org/2003/InkML" xml:id="stk10" contextRef="#ctx0" brushRef="#br0">14117 13463 534 0,'0'0'27'6,"0"0"27"1,0 0 32 0,0 0-38 0,0 0 38 1,0 0-33 0,0 0-10-2,0-3-5 2,0-4 5 0,0-1 2 1,0-4 5-4,0-8 6 5,0-4-4-4,0-2-9 1,11-5-5 0,2-4-16 1,-3 1 1 0,7-1-2 0,-1-11 1-1,3 2-1 1,-2-11-3 1,7-9-3 1,0-5-1-7,-1-15 1 6,11-17 4-1,-2-13-4 0,-3 3 2-3,7 3 2 3,-9 14-5 0,2 8-1-1,-1 11-5 0,-1-1-2 3,2 0-2-4,-5-3 1 0,0-3-1 2,5 1-2 1,-3-3 1-2,2-3-1 1,1 2-2-2,-2 0 2 2,-2 7 0 1,0 8 0-1,-5 11 0-3,-3 5 0 2,1 6-1 3,-1 1 2-2,2-3-1-2,-2 2 3 3,4-5-4-2,-2 0 3-1,1-12-4 3,0-8 2 0,-2-9-2-3,0 1 3 3,0 4-2-4,-4 13 0 3,5 10 1 1,-2 5 0-4,10 0 1 2,3 4 8 1,-2-5-7 1,1 1 1-4,-2 8-5 2,-1 1 1 3,-3 9 2-3,1 3-3 0,-4 3 1 1,0 3 0 1,3-1 0-1,-7 3 2 0,2 1-3-3,2-1 0 5,-6 0 1-4,0 6-1 4,-1 1 0-7,-3 1 2 6,3 3-2-1,-3-2 2-3,0 2-2 5,-4 1 0-4,-6 8 0 3,0-2 0-4,0 2 0 3,0 0-1 0,0 0 0 0,0 0-3 0,-31 17 4-2,-21 22 4 2,-7 12-2 1,-6 10 0 0,-8 12 0-3,-4 12-1 3,-4 6 0-2,7-2 1 3,2-11 0-8,8-16-1 7,19-17-1-1,9-20 0-3,18-11 0 3,13-8-1-1,5-6 1 2,0 0 0-1,7 0 0 0,36-31-1-1,14-20 1 3,4-7-1-5,2-13 1 2,6 0-1 0,3 1-1 1,5 1 2 0,3-2 0-2,1 4-1 4,-6 8 1-4,-8 8 0-1,-16 10 1 4,-15 4-1-1,-12 5 0-1,-8 13 1 0,-8 7-1 1,-5 9 1 0,-3 3 3 1,0 0-3-5,0 0 4 5,0 0-3-1,0 34 0 1,-8 19 5-4,-11 18 1 4,2 16 3-1,1 15-8 1,3-2-2-3,1-9-1 1,-1-16 0 2,8-25-3-2,-6-19-17 0,4-14-42 0,0-10-55 1,-6-7-62-1,6 0-59-1,1-17-200 3</inkml:trace>
    </iact:actionData>
  </iact:action>
  <iact:action type="add" startTime="30858">
    <iact:property name="dataType"/>
    <iact:actionData xml:id="d14">
      <inkml:trace xmlns:inkml="http://www.w3.org/2003/InkML" xml:id="stk11" contextRef="#ctx0" brushRef="#br0">14738 9628 483 0,'0'0'33'2,"0"0"126"3,0 0-37 3,0 0-41 0,-213 48-27 0,133-26-2 0,-7 1-10-1,-14-1 4 1,-15-3 0 0,-15 5 0-3,1-6 7 4,2 2-15-2,5 4-4 1,0 0-3-2,4 4 6 3,3 1-8-2,-3-4-2 8,2 2-8-11,-2-1 0 0,-2-1-1 4,4 1 3 0,-3-7 0-2,-8-1-2 4,-2-4 2-3,-7-6-6 1,10-3 18-1,2-2-27 0,8-3 2 2,-4 0 11-2,4 4-12-1,-2-3 4 2,-1 3-3 1,8 1-1-2,6 0-2-1,5 1 2 2,5 3 2 0,8 1-1 2,4-1-8-7,10 4 4 5,3-6 6-1,14-1-6 2,2 0 0-3,7 2-3 3,-1-5 1-2,4 2 0 2,-7-3-1-3,7-2 0 1,-1 0-1 3,-6 3 1-4,4 1-1 0,-9 1 0 3,-4 2 4 0,5-3-2-2,-4 5 0-1,4-1 1 4,-1-1 1-4,1 6-4 3,-4 1 1-3,4-3 0 3,2 4 1-2,1-2-2 1,9 2 0-2,1-4 0 2,-4 3-1 1,-4 3 0-2,-7-4-2 0,-7 1 1 0,1-1-3 1,-7-3 4 1,-5 2 1-4,-1 4 3 1,-3-5-1 3,8 4-1-2,6 0 0-1,7-6 1 4,8 6-2-2,2-4 0 1,4 1 2-3,1-2-2 1,1-1 2 0,-3 2-1 3,2 0-1-6,-7 2 1 4,-10 4-1 0,-11-2 1 0,-8 0 1-1,-11 2-1 1,4-4 0 1,4 2-1-3,12-6 1 2,12 4-1-2,11-8-1 3,9-1-1-2,4-1 1-1,5-3 0 3,1 0-1-2,3 0 1 2,1 0 0-4,9 0-1 5,4 0 2-5,7 0 0 3,-3 0-1-2,0 0 0 2,-7 0 0 0,-8 5 1 0,-7 6-1-1,-7 3-1 1,1 3-3 1,6-3-4-2,5-2 1-1,2-7 3 3,14 1 1-3,0-6 2 2,9 0-2-3,0 0 1 5,0 0 0-3,0 0-3 3,0 0 0-6,0 0 2 4,0-6 4 0,0-22 0 1,18-9 0-3,20-8 2 2,2-8-2 2,6-6-1-5,1 6 1 1,1 5 2 1,-3 4-1 3,-5 9 0-3,-4 1-1-1,-4 11 2 2,-4 7-2-1,-9 8 1 1,-6 6 1 1,-10 2 2-3,-3 0-1 2,1 0 1 1,-1 0-4-4,0 4-5 3,0 22 0 1,0 5 3-1,-20 9 1-2,-18-4 1 2,-5 3 0 2,-4-3 0-3,-3 1 0 1,0-3 0-2,2-4-1 3,8 2-3-2,4-4-1 0,7-2 0 0,8-11 3 1,17-3 2-1,4-4 1 1,0 2 3-3,13 0 3 3,28 0-4 1,6 6 6-2,9 0 5-2,-12 1 3 3,0 2-1 0,-6-2-5-1,-6-3-7 2,-5-2-4-2,-4-4 0 1,-5 1-5-2,2-3-27 2,2-4-81 2,-1-2-106-4,-21 0-116 1,0 0-686 0</inkml:trace>
    </iact:actionData>
  </iact:action>
  <iact:action type="add" startTime="32769">
    <iact:property name="dataType"/>
    <iact:actionData xml:id="d15">
      <inkml:trace xmlns:inkml="http://www.w3.org/2003/InkML" xml:id="stk12" contextRef="#ctx0" brushRef="#br0">6209 11164 353 0,'0'0'229'3,"0"0"-128"7,0 0 22-7,0 0-12 5,0 0-24 0,0 0-5 0,0 0-54-2,-6 66 28 2,-16-22-4 1,-7 8-9-2,-8 20-14 0,-7 6 6 1,-2 10-7-1,-5 4-4 2,2-2 8-4,2-2-7 4,-2-4 1-2,-3-5-10 4,8 0-7-8,1-4 0 7,-1 1 2-4,7-6 1 5,3 1-2-7,2-4 1 4,5 3-2 1,-1-3-2-2,2-1 0-1,7-8 0 2,-2-2 4 1,6-2-4-2,1-1 1 0,-1-5-5 2,2-1 1-1,-1-9 3-1,-2-8-3-1,0 1-3 2,0-1 4-1,-4 8-2 0,-1 1 4 0,-3 3-7 2,0-3 1-1,1 2 1 1,3-8 3-5,2-2-4 4,-5-1-1 1,7 2 1-2,-4 1 0-1,-3 9-1 3,5 10 1 0,-5-5-2-1,6 0 3-2,1-4-3 1,0-13 3 3,2-2-1-4,-2-4-1 0,-2-6-2 2,7 2 2 0,-5 6 2 0,-3 8-1-3,4 5-1 4,-4 0 0-2,4-3 1 4,3-6 2-9,-1-11 1 7,1-2-3-1,4 3-1 0,0-5 0-1,0 2 1 1,0 6-1 1,-5 5 1-1,3 5-1-2,-3 5 0 2,9-4 2 0,1-12-2-1,-3-7 0-1,6-10 2 2,0-5 3-1,0 0-3 1,0 0-1-3,0 0-1 5,0 0-1-3,0 0 0 3,0 0-1-6,0-3-2 4,0-33 3 1,0-16 0-2,0-12 1-1,0-6 0 2,0-6-1 2,9 3 0-3,2 8 1 0,2 11-1 0,-5 4 2 3,3 5-2-3,-6 0 2 0,6 5-1-1,-6 7 0 2,3 9 0 0,1 9 0-3,-6 6 1 3,0 7-1 0,-2 2 2 1,-1 0-1-3,0 0 0 1,0 0 1 1,0 0-1 0,0 0 1-2,0 0 0 2,0 9 3 0,0 21 15 0,0 14-14-1,-7 7-4 0,-10 6 6 2,1-3-6-1,5-2 5-3,-2 2-5 3,0-7 3 1,2-1-2 0,-2-1 0-3,3-6 1 4,1-9 1-4,9-12 3 3,0-13 3-4,0-5 0 1,0 0-5 2,19-23-5 0,24-18 6-1,15-13 10 0,-1-1 14 2,7 1 8-1,-5 3-14-2,-1 1 1 1,6 5-8 3,-1 0-9-4,3 2-1 0,-11 10-4 3,-7 4-2-1,-16 16 0-1,-6 3-2 0,-12 10-14 1,-1 0-31-1,3 0-61 4,0 4-47-7,7 19-40 4,-21-12-88 0,1-1-313-1</inkml:trace>
    </iact:actionData>
  </iact:action>
  <iact:action type="add" startTime="37789">
    <iact:property name="dataType"/>
    <iact:actionData xml:id="d16">
      <inkml:trace xmlns:inkml="http://www.w3.org/2003/InkML" xml:id="stk13" contextRef="#ctx0" brushRef="#br0">27649 5311 773 0,'0'0'111'6,"0"0"47"3,0 0-76-2,3 174-41-2,-3-109-1 3,0-1 4 0,-10-4-8-1,8-7 0-1,2-11-6 2,0-5 9 0,0-12 8 0,0-2-11 0,0-10-1-2,9 0-10 2,13-9-7 0,2 0-10 0,8-4 4-2,6 2-2 3,5-2 4-2,11 0 10 0,10 0-2 6,20 0 0-9,16 0-2 5,17 0 3-2,6 0-4-1,11 0-1 4,2 0 5-4,-3 0-9 3,4 0-3-3,-6 0-1 1,14 0-4 1,6 0-1-2,14 0-1 2,5 0 2 1,-5 0-6-2,-1 3 1 1,-3-1-1-3,0 7 2 5,7 5 5-2,-6 3-1-2,-2-3-1 1,-8-2-3 1,-11-11 2-1,-4-1-1 1,-8 0 0-2,-11 0 0 3,-8 0 0-2,-6 0-1 2,-7 0 0-3,0 0 3 3,4 0-2-2,3 0-2 2,-1 0 0-2,-2 0-1-1,-4 0-1 4,-10-10-2-5,3 2 2 4,-10-1 0-3,0 1 0 3,-3 8 1-2,-5 0 0 0,0 0 0 0,-12 0 0 2,-12 0 0-2,-8 0 0-1,-6 0 0 4,-16 0 0-4,-6 0 0-1,-6 0 0 4,-6 0-3-3,0 0 1 3,0 0 1-3,0 0-6 1,0 0 3 1,0-3-1 1,0-33-2-3,0-26 1 2,3-12 6 1,1 2 0-2,-4 12-3 0,0 21-11 1,0 10-41 1,0 5-61-2,0-13-37 1,-4 29-94-2,-1-9-95 4</inkml:trace>
    </iact:actionData>
  </iact:action>
  <iact:action type="add" startTime="38919">
    <iact:property name="dataType"/>
    <iact:actionData xml:id="d17">
      <inkml:trace xmlns:inkml="http://www.w3.org/2003/InkML" xml:id="stk14" contextRef="#ctx0" brushRef="#br0">30067 8553 578 0,'0'0'180'4,"0"0"2"-1,0 0-74 6,0 0-69-1,0 0-18 0,0 0-11-3,0 0 8 3,45-44 5-1,-72 44 20 2,0 0-2-3,4 0-2 1,5 0-9 2,5 0-4-1,10 2-10 0,3-2-4-3,0 0-4 5,0 0-2-3,19-5 3-2,15-23-8 3,-7 4 0 1,-4 4 0-1,-13 8-1-3,-5 7 1 4,-5 5-1-1,0 0 0 0,0 0 0-3,0 0 4 3,0 0 12 1,0 0 13-2,-5 5 13-1,-5 18-9 2,7-4-8 1,0 1-1-1,3-9-9-2,0-3-10 2,0-5-5 2,6-3-8-4,9 0-24 0,4 0-27 2,-6-8-44 0,-6-19-58 0,-7 18-102-2,0-8-451 2</inkml:trace>
    </iact:actionData>
  </iact:action>
  <iact:action type="add" startTime="39394">
    <iact:property name="dataType"/>
    <iact:actionData xml:id="d18">
      <inkml:trace xmlns:inkml="http://www.w3.org/2003/InkML" xml:id="stk15" contextRef="#ctx0" brushRef="#br0">30042 7956 619 0,'0'0'183'7,"0"0"-7"-2,0 0-96 3,0 0-53-1,0 0-14 1,0 0-5-2,0-136 4 3,-4 72 16-2,-1-8 8 1,-3 3-10 0,8 7-7-1,0 10-1 1,0 15 15 0,0 8 3-2,0 14 21 2,17 2 5-1,8 2-17 1,9 3-14-1,7-4-13 1,11 4-5 0,12-1 1 0,8 1-5 4,-2 0-2-10,2-7 2 7,-8-1 8 0,-12-9-10-5,-11-12-6 4,-13-8-1 0,-15-17-2 1,-13-11 0-3,0-2 0 1,-31 2 1 1,-38 16-2 1,-18 15 3 0,-11 25 0-4,-2 17 1 3,-2 0 1 0,9 11-1-2,4 23 3 3,10-1-2-2,13 2 7 2,14-2-2-4,15-2-2 3,10-1 2-1,26-1 2 2,1 2-5-4,0-2-4 3,22-10-6 1,10-8-20 0,-5-11-34-3,-2 0-42 1,-18 0-91 0,-5-6-99 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1T03:01:49.901"/>
    </inkml:context>
    <inkml:brush xml:id="br0">
      <inkml:brushProperty name="width" value="0.05292" units="cm"/>
      <inkml:brushProperty name="height" value="0.05292" units="cm"/>
    </inkml:brush>
  </inkml:definitions>
  <iact:action type="add" startTime="4358">
    <iact:property name="dataType"/>
    <iact:actionData xml:id="d0">
      <inkml:trace xmlns:inkml="http://www.w3.org/2003/InkML" xml:id="stk0" contextRef="#ctx0" brushRef="#br0">4348 15580 276 0,'0'0'477'4,"0"0"-325"1,0 0-38 4,0 0-29-3,0 0-28 1,0 0-9 1,104-31 0-1,-77 20 1 2,10 1 12-1,9-3-7-2,8-4-5 2,7 0-1 1,11-3 1-4,-1 1-15 3,3-3-5 0,-1 5-7 0,2 2-2 0,10 5-1 3,13-5-1-8,4 4 0 5,10 0-3 0,1-2-5-1,5 3 5 1,-4-1-1 0,3 0 4-1,10 2-5 0,0 1 0 2,-7 3-1-1,-4 5-2 0,-14-3-1-2,-8 0-1 1,0 1-1 2,-1-5-2-1,1-3-1-2,1 1-1 1,-4-6-2 3,-6 2-1-4,2-4-1 1,-1 0 0 1,-8-3 1 0,-4 3 1 0,-7-8-1-3,-1-7 2 5,-2-3-1-4,0-8 0 4,8 2-1-5,-1-3 1 3,3 3 1 0,9-2-1 0,-5 8 1-2,-1 1 4 2,3 0-2 1,-6 6 1-2,0 2 4 0,5 5-4 0,-5-3 1 2,10 1 0-2,-1 1-4-1,-5 0 0 2,-2 0 1 1,-11 0-1-2,-9-1-2-1,-5 2 4 3,-2 1-3-2,-2 2 1 2,4 1-1-4,-4 2 1 4,10-2 0-3,2 3 0 3,10 1 3-3,7 1-2 2,4 2-1 1,4-5-1-2,6 7-2 0,1-4-1 0,8 0 2 3,7-1 0-3,10-4 1-1,4-3-1 1,13-4 2 1,5-1 0 1,3-7-2-3,-7 4 4 0,3 4-2 3,-16 0 1 0,-7 4-2-5,-7 7 2 4,-7-4-1 0,-7 3-1 1,-5-3 2-3,5 6-3 2,7-1 0 1,11 1 2-2,16 6-1-2,-7 1-1 4,0 2-6-2,-8 2 0 1,-11-3-5-2,-2 3 10 2,-9-6-1 1,-6 2-1-2,-5-8-3 1,-10-5-2-1,-3 3 0 0,-15-3 5 2,-10 6 0-2,-12 1 3-1,-15 8 0 2,-2-1 1-1,-11 1 0 0,-1 2 0 1,3 0-1 2,-3 0-1-4,4 0-6 2,-4 0-2-2,3 0 5 1,-3-6-3-1,0-5-2 3,-7-12 7 0,-26-8 2-1,-14-5 0-1,-6-3 2 1,-11-1-1-1,0 1-1 1,-4 2 2 0,0 7-2-3,7 1 1 3,2 4 1 2,11 5-2-3,14 6 1-1,14 6-1 1,10 8 0 4,6 0 1-5,4 0 0 1,0 0-1 0,0 0 3-1,0 0-3 2,0 0-2-1,7 0 2 2,33 0 1-1,17 0 0 0,11 0-1-2,7 15 0 3,2 12 1-3,3 4 0 0,-15 0 0 2,-13-2-1 1,-14-4 4-1,-15-3-4-1,-15 3 0 2,-8 6 0-4,0 9-4 6,-24 7 1-6,-26 3 2 3,-13 2-1-2,-2-1 0 3,1-4-2-2,8 0-27 0,9-8-28 0,14-13-42 1,8-12-65 1,14-14-72-4,11 0-103 2</inkml:trace>
    </iact:actionData>
  </iact:action>
  <iact:action type="add" startTime="6091">
    <iact:property name="dataType"/>
    <iact:actionData xml:id="d1">
      <inkml:trace xmlns:inkml="http://www.w3.org/2003/InkML" xml:id="stk1" contextRef="#ctx0" brushRef="#br0">13626 13514 640 0,'0'0'123'6,"0"0"-19"0,0 0-3-2,0 0-30 5,0 0-13-2,88-177 6-1,-50 96-16 2,9-18 4 0,3-19-2 0,4-21 2 1,2-22-18-4,4-11 4 3,-8-13-13 0,7-7 5-2,-2 1-10 2,1 7 8 9,-2 14-15-16,1 27 7 3,-11 24-5 5,5 25 5 0,-4 13-12 0,3 4 4-4,0 1-6 2,-3 2 2 1,-6 5-6 0,0 4-2-2,-5 6 0 2,0 3 0 1,-8 3 4-1,1 2-3-1,-11-3-1-1,-2 4 2 4,0 2-2-4,2-3 0 0,-7 7 1 2,5 10-1 1,-7 11 0 0,-2 9 1-3,-4 9 1 1,3-3 2 0,1 4 0 1,-3 3 3-1,-1 1-4-1,3 0-1 2,-6 0 2 0,0 0-1-2,0 0 1 3,0 0 2-1,0 0 5 0,0 0-8 0,0 0 4-3,0 0-6 4,0 0 0-2,0 0-1 0,0 0-1 0,0 0 1 2,0 0 2-2,0 0 2 2,0 0-3-3,0 0 0 1,0 0-1 2,0 0 1-4,0 0 2 3,0 0-3 0,0 0 0 1,0 0 0-4,0 0-3 4,0 0 3-1,15 0 0 1,5 0 0-3,6 0 0 1,2 0 1 3,1 0-1-3,-3 0 0-2,-6 0 0 3,0 0-2 0,-4 0 3 0,-7-4-1-1,-3 4 0 0,-3-3 0 2,-1 3-1-2,3 0 0-2,-5 0-2 4,0 0 3-2,0 0-6 1,0 0 4-2,0 0 0 2,0 0 2 1,0 0 0-2,0 0 0 2,0 0 0-4,0 0-3 3,0 0 3 2,0 0-1-5,0 0-5 4,0 0 2-2,0 0-7 2,0 0-3-5,0 0 1 5,0 0 0-1,0 0 0 1,0 0 9-3,0 0 1 0,0 0-2 2,0 0 2 1,0-2-7-1,0-13-2-1,0-4 11 2,0 1 0-3,0 2 1 0,0 2 0 3,0 7-2-2,0 4 0 1,0-1 2-2,0 1-6 2,-5 0 2 0,-6-2 0 2,-9 3 2-5,-5 2 0 3,-8 0 1-1,-11 0-1 3,-11 32 1-4,0 17 1 3,-7 12 5 1,-2 4-5-5,0 2 3 2,10-6-1 0,7-9 0 1,7-13 2 1,13-14-4-5,7-5 1 4,7-10 0 0,10-3 1 1,1 1-2-1,2 1 1-3,0-1 1 3,0-2 1 0,0-4 0-1,0-2 3 2,2 0 4-3,34 0-6 1,3-6-4 2,12-21-1-1,5-7 0-1,2-11-1 4,10-6 1-7,12-7 1 1,-4-2 0 5,-8 3 0-1,-12 16 4-5,-9 10 9 4,-10 8-3 0,-6 8 3 0,-12 6-2 0,-8 2 8-3,-2 4-12 4,-9 3 2-1,0 0 3 0,0 12 4-1,0 50-10 1,-9 30 7-1,-14 16-2 3,3-5-7-6,2-19 8 4,8-19 2 0,0-19-9 2,4-16-4-6,5-13 0 7,-2-8-1-6,-2-7-2 0,3-2-28 4,2 0-68-2,-9 0-60 2,5 0-118 0,4-2-337-4</inkml:trace>
    </iact:actionData>
  </iact:action>
  <iact:action type="add" startTime="8366">
    <iact:property name="dataType"/>
    <iact:actionData xml:id="d2">
      <inkml:trace xmlns:inkml="http://www.w3.org/2003/InkML" xml:id="stk2" contextRef="#ctx0" brushRef="#br0">3976 15504 680 0,'0'0'140'4,"0"0"-31"6,0 0-22-6,0 0-4 3,0 0-20 0,0 0-13 1,167-144-1-2,-136 97-7 2,5-9 5 1,4-8-18-2,4-18-8 2,1-14-7-3,10-5 4 2,-1-3 1 0,2 0 0-3,-4 6-3 3,8 1 6 0,-4 0-6 2,1 1 1-5,-1 1 3 4,-8 10-8-2,0 4-2 2,-3 3-1-4,-4 1 0 3,-1 4-5 0,-5 6 0 0,10 5-1 0,-2 0 0-1,2 3 0 1,7 0 0 0,-1-6-1-1,3 1-1-1,-3-4 0 2,1-2 0 1,1-1 1-3,-8 1 1 2,-1 4-1 0,-5 4 1 1,-6 2 3-3,-1 4-4 2,4-3-1-1,4-9-1 3,3-2 3-4,2 1-2 2,4 4 0 0,-5 4 2 1,-1 0-3-1,-2-1 2-4,-1 2-2 5,4-11 0-2,-8 7 2 1,5-1 1-1,-1-3-2 2,-1 3 2-1,2-2-3-4,-5 2 2 3,0-2 1 1,-2 2-2 0,-7 3-1 1,1 1 0-2,-2 7 1 1,-3 4-2 1,-4 6 1-5,-5 17-1 3,-3 7 1 2,-8 12 1-1,-2 5-1-1,-1 3 0 0,0 0 2 1,0 0-2 0,0 0 0 0,0 0 0-3,0 0-1 4,0 0 0-2,-28 25 1 0,-21 20 2 1,-16 20 2 0,-15 8-4-1,-8 8 1 1,-8 7 0 0,-1-7-1-1,13-8 0 2,11-13 0-4,17-19-2 1,24-15 1 3,16-15 1-1,13-11 0-3,3 0-1 4,0-4-4-1,36-31-9 1,28-21 12-4,16-9 2 4,11-3 0-2,12 4 0 2,-6 4 0-2,-2 13 0 0,-20 10 0 1,-20 12 2 2,-12 11-2-6,-15 6 4 5,-14 6-4-1,-9 2 5-1,-5 0-1-2,0 0 5 5,4 2-2-3,-1 37-6 3,3 14-1-6,5 15-5 5,3 6 5 0,4 1-10-3,3-7-27 2,-1-13-37-1,5-18-15-1,4-20-74 3,-16-17-63-2,0 0-285-1</inkml:trace>
    </iact:actionData>
  </iact:action>
  <iact:action type="add" startTime="9698">
    <iact:property name="dataType"/>
    <iact:actionData xml:id="d3">
      <inkml:trace xmlns:inkml="http://www.w3.org/2003/InkML" xml:id="stk3" contextRef="#ctx0" brushRef="#br0">6841 10858 696 0,'0'0'176'3,"0"0"-66"0,0 0-2 5,0 0-12-1,0 0-42 2,161-82-7-4,-121 60 18 3,14-3-5-1,10 0-14 1,2-4-1-2,16-1-5 3,0-4-5-2,8 1-9 3,1-4 3-5,-1-2-4 2,7-1 0 1,-2-2-2 4,-3-4-1-10,3 2 1 7,-4 2-2 1,0 3-1-2,-5-4-1-2,4 4-7 4,-3 1-2-4,1-9-2 4,-3 3-2-6,0 2-1 3,-1 3-1 1,0 5 5 0,1-1 4-3,-2 2-4 4,-2-4 1-1,-6 5-3 0,2-4 2-1,-4 9 3 0,-2-1-8 2,1 1 3-3,2-1-3 1,-3 2 0 1,2-1-4 1,-7 7 2-2,-5-7-1-2,3 2 1 6,3-2-2-3,-4-5 0 0,8 4 1-3,2 0-1 1,7 5 1 3,-6 5 1-1,-3-3 1-2,5 5-1 2,-2 1 3 0,6-4-4 1,-6 2 1-3,0-3-2 1,-5-3 0 3,3 1 0-4,-6 0 1 0,4-2 0 3,-2 6-1-1,1-6 3 0,0 8-2-2,-1-1-1 4,0 3 4-5,0-3-4 5,-9 4 1-6,5-4-1 4,-1 2 1 0,5-2-1 0,4 4 0-2,-4-2 0 2,-1 1 2 1,0 0-2-2,-5-2 0 1,-1-1 0-2,0-1 0 3,-2 1-3 0,-4 0 1-4,-1 0 0 1,-8 1-4 4,4 2 3-3,-6-3 2-1,3 3 0 4,-1 1-3-4,-2-4 4 5,-1-4-1-8,5 2-1 5,-2-6-2 0,5-4 2 0,-3 4-2-2,-7-2 3 3,-4 7 0-2,-3 2 1 0,-5 5 0 1,0 0-1-2,0 0 0 3,-2-1-1-2,-1 0-1 1,-8 6 2 0,5-5-3 0,-7 9 4-1,-2-1 1-1,-1-3-1 3,-3 8 3-2,-2 0-2 1,0-3-1-3,-5 3 0 3,-1 0 0 0,-2 0-2 0,0 0-5-2,0 0-9 2,0 0-9 1,-18 0-3-2,-22 0 20-1,-15 0 7 2,0 0 2 1,-3 0 1-1,3-4-2-3,10 2 1 4,4 2-1-2,12 0 0 3,13 0 1-4,9 0-1 3,4 0 1-3,3 0 2 2,0 0 0-3,0 0 2 3,0 0 0 0,0 0-2 1,0 0 1-4,27 0-1 4,23 0-3 0,12 6-1-2,6 1-2 2,5-1 4-3,1 1-1 3,4 0 0-2,-4 4 2-1,3 1-1 2,-11 2 0 0,-12 0-1 0,-15-3 2-2,-23-3 2 3,-12-4-1-4,-4-3-3 4,0 5-5-4,-18 12-2 3,-36 9 7 1,-7 3 0-1,2 6 0-2,6-7 0 2,10-2 2 0,7-5-4-1,12-5-1 1,4 0-3-1,7 0-19 1,6 2-57 0,-3 4-38-3,4 2-25 4,6-19-75-2,0 3-98 1</inkml:trace>
    </iact:actionData>
  </iact:action>
  <iact:action type="add" startTime="12257">
    <iact:property name="dataType"/>
    <iact:actionData xml:id="d4">
      <inkml:trace xmlns:inkml="http://www.w3.org/2003/InkML" xml:id="stk4" contextRef="#ctx0" brushRef="#br0">16989 9440 466 0,'0'0'158'4,"0"0"17"6,0 0-56-5,0 0-19 1,0 0-31 2,0 0-3 1,0 0-19-4,0 18-6 3,0-10-4 0,0 1-18 1,0 6-12-3,0 0-1 2,0-2-4 0,-10 1-2-1,5 0-1-1,3 2 1 2,2 2 1 0,0-7-1 0,0-3 1 0,0-8 0-1,0 0-1 1,0 0-2-1,0 0-4-1,7-2 1 3,10-21 1-1,-5 3 1 0,-4-2 1-2,-5 3 0 2,-3 2-2-1,0 6-3 2,0 5-2-4,-11 6-2 3,-21 0 11 1,-4 0 6-1,-5 9 2-3,3 16 3 3,8-1-5 1,10 1 8-2,8-3-3 0,8-9 0 0,4-6 11 2,0 0 11-1,20-7-1-2,16 0-28 2,12 0-1 0,0-7-3-2,-6-17 0 2,-6-7-1 1,-16-3-1-2,-7 0-1 2,-11 4-3-4,-2 4-4 3,0 7-2 0,-2 2 0 0,-25 8 1-2,-5 6 11 2,5 3 7 0,-2 0 1-2,5 0 5 3,10 0 5-2,1 14-8 1,6 3 2 0,-2 6 5-2,7 7-1 2,2 5-5 0,0-8-11-2,0-7 3 2,0-9-3 0,0-8-2 0,5-3-5 0,6 0-2-2,-9 0-3 2,1-20-8 1,-3-7-5-2,0 5 6 4,0 4 7-7,0 14 2 5,-5 4 4-5,-11 0 6 7,0 0 16-4,6 7 10 0,5 22-6 1,5-4-3-2,0 2-9 2,0-1-3 0,5-9-5-2,19-10-11 1,-1-7-22 2,0-1-45-1,-22-25-123-2,-1-2-252 2</inkml:trace>
    </iact:actionData>
  </iact:action>
  <iact:action type="add" startTime="13412">
    <iact:property name="dataType"/>
    <iact:actionData xml:id="d5">
      <inkml:trace xmlns:inkml="http://www.w3.org/2003/InkML" xml:id="stk5" contextRef="#ctx0" brushRef="#br0">14261 7563 367 0,'0'0'153'3,"0"0"-57"7,0 0 24-3,0 0-29-1,0 0-12 2,0 0-13-1,-33-25-33 1,22 25 4 0,1 0 7-2,6 0-14 2,4 0 9 0,0 0 4 0,0 0 3-2,0 0 0 3,0 0 1-2,4 0-27-1,21 0 0 2,4 0-17 0,-2 0-3-1,5 0 2 2,-4-12-2-3,-5-17-5 2,-6-1 5 0,-8 2 0 0,-6-1-1-1,-3 7-1 0,0 10 0 1,0 7 2 0,0 5 1-2,-29 0 28 2,-4 0-8 1,-5 17-1-2,6 15-1-1,8-5-3 3,0-2-4-2,11 0-3-1,9-10-4 2,1-5 5 0,3-3-10 0,0-7 0 0,0 0-1-2,20 0-4 2,5 0 5 0,-6 0-5 0,-2-7 2-1,-10-7-3 0,2 10 4 1,-6-3-5-2,-3 7 3 2,0 0 3 0,0 0-2 0,0 0-8 0,-19 9 11-2,-5 11 8 3,-1-8-3-2,18-2-1 3,-1-7 2-5,8-1 1 3,0-2 3 1,0 0 1-4,0 0-11 3,21 0 0 0,2 0-1-1,-3 0 0 2,-4-19 0-3,-4-7-3 2,-6 0 2 1,-6-4-1-3,0 13 3 1,0 6-4 1,0 7 3 0,-14 4 1-2,-6 0 0 3,-4 0 8-1,-1 19-5-2,10 2 6 3,5 3-2-2,10 0 4-1,0 6 3 2,0-9-6 3,9-4-2-6,7-6 1 1,4-8-4 3,-8-3-3-1,5 0-2 0,-1 0-5-2,-4-5-12 2,-1-24-15 0,-3-6 11-2,-7-1-5 3,-1 11-8-1,0 9-10 0,0 11-3-3,0 1 13 5,0 4 12-3,0 0 8 2,0 0-27-5,0 6-143 3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01T03:01:49.901"/>
    </inkml:context>
    <inkml:brush xml:id="br0">
      <inkml:brushProperty name="width" value="0.05292" units="cm"/>
      <inkml:brushProperty name="height" value="0.05292" units="cm"/>
    </inkml:brush>
  </inkml:definitions>
  <iact:action type="add" startTime="2193">
    <iact:property name="dataType"/>
    <iact:actionData xml:id="d0">
      <inkml:trace xmlns:inkml="http://www.w3.org/2003/InkML" xml:id="stk0" contextRef="#ctx0" brushRef="#br0">20521 6444 121 0,'0'0'461'4,"0"0"-341"-1,0 0 12 5,0 0-47-1,0 0-45 1,0 0 5-2,0 0 9 3,0 0 5-2,0 0-4 2,0 0 0-3,0 0-11 2,0-4-6 0,0 14-4 0,-2-5-14-1,2 6-11 0,-5 6-3 1,1 2-6 0,4-2 1-2,0 0 1 2,0-8-2 0,0-7 0 0,0-2 4-1,0 0 5 0,0 0 0 1,0 0-2 1,0 0 2-4,0 0-2 4,0 0 5 0,0 0 2-3,0 0-3 1,0 0 4 1,0 0-1 1,13 0-5-1,17 0 0 0,12 4-1-4,9-3-8 5,7 6 8 0,-12-7 5-4,7 0-6 11,-8 0 1-16,8 0-4 9,1 0 6-1,-5 0-3-3,-1 0 1 3,-7 0 1 1,-5 0 1-2,4 0-3 2,1 0 1-1,2 0-2-2,2 0 5 1,-1-3-2 0,-4-1 0 1,0-3 2-1,-4 4-2 1,0 0-4 0,5-2 2-2,4-2 0 2,-2 5 6-1,8-6-7 2,-5 5 0-2,5-3 2 2,-2 0-3-5,-4 1 2 6,6-1-5-4,4 2 0 2,3-3 0 0,-2-2 0 0,1 8 0-2,-6-3-1 1,-6-1 3 1,3 5 4 0,-1-4-8 2,-2-1 4-6,3 3-3 5,3-4 0-3,2 2 0 3,4-1 0-3,2 0-1 1,2-2 0 1,3 0 0 1,1 0 1-2,3-1 3 2,1 0-2-2,7 3 3-1,-5-1-2 3,-1 3 1-2,1 0 0 1,-6 3-2 0,0 0 2-1,-8 0-2 2,-3 0 1-5,-8 0-2 4,2 0 1 1,-9 0-1-3,9 0-1 2,-3 6 1 0,0-6-1 1,5 2 1-4,0 2 0 4,3 1 0 0,4 1 0-3,-1 0 0 2,2-2 0 0,-1 3 0-2,2-2-1 2,-1-3 0-1,-4 1 0 0,7-3 0 0,-9 4 1 2,5-1 0-2,-5-1-1 0,3 1 1 1,-4 3-1 1,-4-4 0-4,-3 2-2 2,-1 1-2 3,-1-3 4-2,-4 4-1-4,-5-3 1 4,7 2 0 2,0 2 0-3,1-2-1 1,2 3-1 0,7-2 1 0,-3-1 0-3,3 1-2 3,-3 0 1 0,-10-3 1 1,-7-3 1-2,-4 0-2-3,2 0-1 5,8 0 3 0,0 0 0-1,-4-6 0-4,-4-3 0 4,-7-2 0 2,-3-2-1-4,-1-4-2 2,-1-4 1-1,0-1 1-1,-9-3-2 4,6 1-1-3,-2-8-1 1,-1 7-1 0,-6 3 0 0,3 3-1-3,-2 11-15 4,-5 8-5-3,0 0-47 4,1-3-38-5,5-2-37 3,-2 3-92 0,5-5-196 0</inkml:trace>
    </iact:actionData>
  </iact:action>
  <iact:action type="add" startTime="4057">
    <iact:property name="dataType"/>
    <iact:actionData xml:id="d1">
      <inkml:trace xmlns:inkml="http://www.w3.org/2003/InkML" xml:id="stk1" contextRef="#ctx0" brushRef="#br0">28418 6103 469 0,'0'0'165'5,"0"0"-11"2,0 0-48 1,0 0-33-1,0 0-11-1,0 0-10 2,0 0-13 0,0-3-9-2,0 27-19 2,0 4-3 0,0 4 0 0,0 0-3 0,0-7 6-1,0 2-5 1,0-8 8-1,0-3-8 2,0-4-3-3,0-3 2 1,0-5-1 2,0-4 5 1,6 0 2-7,0 4 7 5,-4-4-1 2,9 0-7-6,-2 0-6 6,7 0-1-2,4 0-1 0,6 0 9-2,3 0-1 0,-1 0 4 4,1 0 1-3,7 0 2 0,-3 0-9 2,6 0-3 8,2 0 0-16,0 0-2 10,2 0 4-9,1 0 0 6,-1 0 3-2,2 0 9 3,-4 0-5-2,-1 0-7 2,1 0-1-4,-1 0-2 4,7 0-2-4,-2 0 2 4,-2 0-3-3,6 0 2 4,-5 0 2-3,-1 0-1 2,7 0 2-5,0 2-3 5,1 3 0-2,3-2 1 3,-1 0 0-4,0-3-3 1,-9 4 3 2,-1-4-3-4,-6 0-1 2,4 0 0-1,2 0 3 5,1 0-3-3,2 0 2-3,-2 0 0 4,3 0 1-2,0 0 2-1,-1 0 0 3,5 0-4-2,-5 0 1-1,5 0 0 4,-2 0-2 0,-1 0 2-6,0 0-2 3,0 0 3 2,3 0-1-1,-5 0 1 0,2 0 0-4,-2 0 0 5,-5 0 1-1,2 0-1-1,1 0 0 0,-7 0 0 2,0 0-2 2,0 0 2-7,7 0 3 6,1 0 1-6,6 0-2 5,-2 0-1-3,-1 2 1 1,-2-1-3 3,0 3 1-3,-1-1-2 1,-5-3 0-3,0 3 1 2,4-3-2 1,3 0 1 1,-3 0-1-1,2 0 1-2,-2 0-1 3,-4 0 1 5,2 0 0-12,-4 0 0 6,-2 0 0-3,8 0 0 4,1 0-1-2,1 0 0 1,8 0 1 0,-2 0-1-4,9 0 0 4,0 0 1 3,2 0-1-6,0 0-1 5,2 0 0-6,-6-3 0 6,-1 0 0-3,-1-2 1-3,-5 3-1 4,-4-5 0 0,0 2 1 1,-3 0 0-1,-5 1 0 0,-5 4 0-3,1-3 0 4,1 2 0-2,6-3 1 0,1-1-1 1,2 2 0 1,-3-1 0 0,1 4 0-5,-1-1 1 5,-2 1-1 0,0-7 0-1,-9 5 0-4,-8-4 0 5,-1 1-1 1,2 1 1-5,8-2 0 2,-7 0 0 1,5 3 0 0,-11-2 1-1,-5 2-1-2,-7 1-2 5,-5 2-4-4,0 0-1 3,-1-3 6-2,6 3 1 0,-5-2 1 1,2 2 1 1,3 0-2-1,-6-3 0-3,1 3 0 6,-1 0 0-5,3 0-2 0,-5 0 2 3,0 0-1-2,3 0-1 2,-3 0 2-6,0 0-2 6,0-4 1-2,0 4-1 2,0-5 2-3,1-6-5 2,4-6 0 0,2-8 1 1,-4-9 0 0,7-8 3-5,-3-6-1 6,3-3-1-6,3 15-2 4,0 4-2 1,3 14 2 1,-1 6-3-3,-2 4-17-3,0 2-33 6,-9-2-44-2,-4 8-87 3,0-3-116-9</inkml:trace>
    </iact:actionData>
  </iact:action>
  <iact:action type="add" startTime="11422">
    <iact:property name="dataType"/>
    <iact:actionData xml:id="d2">
      <inkml:trace xmlns:inkml="http://www.w3.org/2003/InkML" xml:id="stk2" contextRef="#ctx0" brushRef="#br0">20843 6312 430 0,'0'0'52'1,"0"0"96"5,0 0-24 0,0 0-64 2,0 0-11 0,0 0 3 0,0 0 1-2,0 0-15 5,5-4-2-5,-5 4 0 2,-8 0 25-1,-15 4-12 1,-3 12-9-1,-4 7-12 1,-4 8-8 0,-6 3-4-1,-4 7-4 1,-4 2-5 0,3 4 0-3,0 2 1 4,-1 1-5 8,-3 1-2-17,5 1 2 7,7 5-1 3,0-1 0-6,7 1 2 6,-3 0 3-4,5 4-2 2,5 4-1-1,-6 2 0-1,1 4-2 2,-1 1 0 0,2 4 0 3,2-4 2-5,-1 2-3 3,3-6 1-5,3-1 3 4,-4 0 1 0,4 0 0 0,-3 1 0-2,3-6 1 2,-1 2-2 1,1-2 2-4,4 0 1 2,0 0-3 1,2-1-1 0,1 3-2-2,-8-4 0 2,4 6 0-1,1 1-1 2,-4 5-1-1,2 8 1-2,1 2-2 2,-8-1 2-1,9 1 0 1,0-3-1-1,-2-8 1 1,4-3 4-1,-3-9-4-1,7-10 2 2,-3 4 1 0,1-1-2 0,1 3-2-2,-2 6 4 3,8-1-4-2,-2 6 1 3,-2-4-1-5,2-3 1 2,3-8-1 2,-5-8-2-2,5-16 2 1,1 1 0-2,-4-6 1 2,4 1 0 0,0 3-1 0,0-4 0-2,-1-6 0 3,4-7 1-1,0-6-1-2,0-3-1 1,0 0 0 1,-3 0-2 0,3 0 1-2,-5-5-7 5,-5-33 3-5,0-9 6 2,-6-9-1-2,0-6-5 2,-1-2-4 1,-2 2 0-3,-1 3 0 1,5 8 1 1,5 14 5 1,3 14 1-3,1 10 2 3,0 9 1-1,5 4 2-2,1 0 0 2,0 0 2-2,0 32 9 2,0 22-7 1,0 13-3 0,0 0 5-4,7-3 2 3,6-7 5-1,0-11 3 2,1-7 1-2,7-14 4 1,-2-5-8 0,-2-9-4 0,8-9 0-3,7-2-5 4,8 0-3-3,8-45-2 2,8-19-1 0,1-22-1-1,7-13 1 1,8 0-1 1,8 8-8-4,1 19-46 2,0 13-63 1,-57 52-85 0,2-1-271-2</inkml:trace>
    </iact:actionData>
  </iact:action>
  <iact:action type="add" startTime="12740">
    <iact:property name="dataType"/>
    <iact:actionData xml:id="d3">
      <inkml:trace xmlns:inkml="http://www.w3.org/2003/InkML" xml:id="stk3" contextRef="#ctx0" brushRef="#br0">23267 6294 303 0,'0'0'146'3,"0"0"-40"4,0 0 77-1,0 0-96 2,0 0-53-1,-47 144 18 1,17-48-8-2,-3 13-4 2,2 17 0 2,1 10-7-6,4 18 2 4,-3 12 1 0,4 9-15 0,5 1 1 0,-3-4-12-2,5-12 10 8,-1-14-4-11,8-6-5 6,-2-13 1-3,0 3 9 2,3 1-4-1,-4-4-5 1,4-2-2-2,0-6 6 2,0-7-9 1,4-2-2-1,6-4-2-2,-3-7 0 2,-1-11-1 0,4-16 0 0,-4-13 2-2,-5-14-4 1,6-8 0 2,-1-3 0-2,1-6 3 0,-2 2-3 0,3 0 0 1,-1-5 0 0,3-5 0 1,0-13 1-4,0-1-1 4,0-6 0-3,0 0-2 1,0 0 1 1,-3 0-1 0,-6 0-3 0,-5-28 3-2,-7-11 2 2,-3-12 2 0,-2-6-2 2,-2-10-1-6,-2 2 0 4,1 7 0 0,4 10-6 0,6 14-2-2,6 9 6 2,3 10-1 1,8 10 3-1,0 3 0-3,2 2 1 5,0 0 1-1,0 0 2-2,0 10 1-3,0 24-4 5,2 16 0-1,23 11 0-1,6 3 6-1,-1 5 10 3,9-3 0-1,-6-8 11 2,5-4-1-5,-9-15-4 2,-9-14-4 1,1-12-4-2,-5-9-4 1,-2-4-4 2,9 0-2 0,-2-47-4-3,5-21 0 2,-2-10 0-2,-5 5-1 3,3 2 0-2,-3 12 0-1,5 2-17 2,5 4-65 0,8 4-51 2,-17 40-124-5</inkml:trace>
    </iact:actionData>
  </iact:action>
  <iact:action type="add" startTime="13893">
    <iact:property name="dataType"/>
    <iact:actionData xml:id="d4">
      <inkml:trace xmlns:inkml="http://www.w3.org/2003/InkML" xml:id="stk4" contextRef="#ctx0" brushRef="#br0">28600 6034 222 0,'0'0'244'4,"0"0"-135"4,0 0 81-1,0 0-116-2,0 0-31 5,-53 165 16-4,17-93-8 4,-7 13-4-4,-1 3-5 0,-9 7-2 2,-4 16-1 0,3 8-4-2,4 19 1 2,11 12-3 1,2 3-9-2,10 8-4 6,-2-1 7-9,1 6-6 2,8 1-7 2,-2 1 2 0,1-6-1-2,3-3 0 4,2-14-3-3,5-9-5-1,-2-3 2 3,5-11-4-3,-3-4 1 3,9-9-1-1,-1-1-4-2,3-5 3 2,-3-5 3 0,3-10-4 0,-5-7-3-1,5-7 3 1,-2-2-3-1,2-5 0 0,-3-11 0 0,3-5 0 2,0-11 1-2,0-7-1 1,0-7 0-3,0-4 0 4,0 3 0-1,0 1 0-2,0-7 0 1,3-4 0 1,4-10 0-1,-7-1 0 2,0-4 0-4,0 0-3 4,0 0 2-1,0-24-6-1,0-23 3 0,0-18 2 1,-10-11-2 1,-13-3-6-2,3 1 0 0,-5 13 6 3,-2 12-2-3,11 14 3 2,-9 10 2-6,11 12 1 4,3 9-1 2,7 5 1-1,1 3 0 0,3 0 0-2,0 11 5 2,0 26 0-3,0 11 2 4,0 5-7-1,0 2 6 0,0 2-2 0,12-11-1 0,8-4 14 1,0-5 1-2,1-7-6 0,6-5 8-2,-2-8-1 3,-2-8-3 0,7-9-8-2,-3 0-3 2,9-15-4 1,-4-29-1-1,7-22-2-2,1-9 0 4,1-8 1-3,4 1-4 1,-2 5-25 0,2 8-47-3,8 7-46 3,-38 47-95-1,14 4-346 2</inkml:trace>
    </iact:actionData>
  </iact:action>
  <iact:action type="add" startTime="15036">
    <iact:property name="dataType"/>
    <iact:actionData xml:id="d5">
      <inkml:trace xmlns:inkml="http://www.w3.org/2003/InkML" xml:id="stk5" contextRef="#ctx0" brushRef="#br0">31751 5949 494 0,'0'0'84'2,"0"0"69"5,0 0-67 1,0 0-37-1,74 193-5-1,-61-129-6 1,3 11-5 1,-2 8 4 0,10 14-13-2,2 6-2 2,1 10 6 0,7 6-7 0,5 7 2 0,-2-1-8-2,4 3-5 2,-2-8-2 0,-1-8-1 6,-5-5 2-12,0-1-5 6,-2-1 6-1,-5-1-4 0,-3 2 2 1,-3-4-4 0,-2-6 0-1,-4-9-4 0,-1-8 0 0,6-5 2 2,-6 7-1-1,2 0-1-1,2 11 6 0,-8 3 0 1,2-1-1-1,1-7 0 0,-5-10-2 1,2 1-1-1,-8-3-2 1,-1 7 1-1,0 6 0 1,0-7-1 1,0-7 0-5,0-14 1 5,0-9 0-1,0-12-1 0,0 3 1-3,0 3-1 4,0 10 1 0,-10 8-1-3,-9 4 0 0,-1 2 1 2,3-5 2 0,2-12 1 2,2-5-2-4,2-9 1 1,-5-1-2 0,7-1 0 1,-4 3 1 0,6 4 0-1,-1-11-1 1,0-8-1 3,5-11 1-5,-1-3 0-1,-1-5 0 4,2-5-1-2,0 0 0-2,0 0 0 3,3 0-1 2,-7 0 1-3,0 0-4-2,-13-22 4 3,-5-21-3 1,-10-15 3-1,2-10-1-2,-3-1-1 3,8 3-2-2,5 16-2 0,3 11 3 2,5 7 3-3,1 4 1 3,5 9-1-2,3 4 0 0,3 10 0-1,3 5 1 2,0 0 0 0,0 0 5-2,0 3 11 2,0 29-3 1,0 3-6-2,16 11-6 0,0-2 2 0,2-2 3 2,2 6 3-1,-1 1-2-1,-2-8 2-2,-2-5-5 4,5-8 2-1,-3-14 9-3,-1-5 2 5,4-9-4-3,-1 0 1 2,9 0-4-3,12-27-7 2,7-13-4 0,6-11 4-1,4-3-3-1,0-3 1 3,1-5 0-2,1-7 1 1,-5 7-3-2,-8 13 1 3,-5 9-2-2,-5 11 1 2,-12 14-13-3,-8 15-100 1,-16 0-77 3,0 3-315-5</inkml:trace>
    </iact:actionData>
  </iact:action>
  <iact:action type="add" startTime="24334">
    <iact:property name="dataType"/>
    <iact:actionData xml:id="d6">
      <inkml:trace xmlns:inkml="http://www.w3.org/2003/InkML" xml:id="stk6" contextRef="#ctx0" brushRef="#br0">15302 17947 343 0,'0'0'129'3,"0"0"-76"5,0 0 60 0,0 0-21-2,0 0-41 2,0 0 1 0,0 0 11 0,0 0 10-2,0 0-8 3,-29 24-4-2,29-24 8-1,0 0-11 2,0 0-6 0,0 0 1 0,0 0-8 1,39 0-21-4,25 0-16 3,25-15-2 0,13-9 7 3,8-6-5-6,-10 3 1 4,-6 5 3-2,-21 9 9 1,-22-2-2 0,-14 10-8-3,-18-1-2 4,-9 6 0-4,-7-6-2 2,-3 6-4 1,0 0-3 1,0 0 1-3,0 0-1 2,0-5 0 0,-25-10 0 1,-27-7 0-4,-20-12 0 4,-12-2 0-1,-3-9 0 0,-7 0 0-2,-2 3 0 3,12 0 0-2,7 2 0 0,12 9 0-1,18 6 0 3,14 8 0-2,17 9-1 1,13 3 1 0,2 5 0-2,1 0 0 2,0 0 0 0,0 0 4-2,0 0-2 2,27 30 4 2,7 21 9-3,2 18-2-1,4 13 1 3,-3 5 1-1,2 12-1 0,1-11-9-2,1-2 1 1,2-9-1 0,-2-16 4 2,-10-16-5-4,-3-14-3 5,-13-20 0-2,-8-3-1-1,-4-8 0-3,0 0-4 4,-2 0 0 0,-1 0 3 1,9 0-1 1,-4 0 0-6,5-33 0 4,9-24 2 0,2-9-1-1,4-22 1 1,-5-8-1 0,0-1 0 0,1-5 2 0,-11 3-2-1,3 15 1 0,-9 19-1 2,-4 20 1-4,0 20 0 4,0 14-1-2,0 7 0 0,0 4 1 1,0 0 0-2,-37 15 1 2,-14 30 2 2,-9 9-1-4,-6 10-2 1,-5 9 3 2,-3 9-2-2,3-6 0-1,0-6 1 3,10-9-2-1,13-16 1 0,7-8-1-2,13-14 0 4,12-9 1-4,8-9-1 2,8-5-1-5,0 0 1 5,0 0-2 0,0 0-12 0,13 0-43-1,18 0-65 0,-14-5-87 3,-1 0-106-2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8FEED-64AA-4FB0-916E-8AD7067B84DB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6A59C-8AC0-4F16-9F48-48EC5A3479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3949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6A59C-8AC0-4F16-9F48-48EC5A34794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679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6A59C-8AC0-4F16-9F48-48EC5A347944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1933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6A59C-8AC0-4F16-9F48-48EC5A347944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9524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6A59C-8AC0-4F16-9F48-48EC5A347944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2114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Relativiy</a:t>
            </a:r>
            <a:r>
              <a:rPr lang="en-US" dirty="0"/>
              <a:t> 105b, I introduced </a:t>
            </a:r>
            <a:r>
              <a:rPr lang="en-US" dirty="0" err="1"/>
              <a:t>Rindler</a:t>
            </a:r>
            <a:r>
              <a:rPr lang="en-US" dirty="0"/>
              <a:t> coordinates </a:t>
            </a:r>
            <a:r>
              <a:rPr lang="en-US" dirty="0" err="1"/>
              <a:t>ct</a:t>
            </a:r>
            <a:r>
              <a:rPr lang="en-US" dirty="0"/>
              <a:t>-tilde and x-tilde, which are a non-inertial coordinate system for an accelerating observer. with proper acceleration Alpha. This observer travels on a hyperbola with a constant </a:t>
            </a:r>
            <a:r>
              <a:rPr lang="en-US" dirty="0" err="1"/>
              <a:t>Mingkoffski</a:t>
            </a:r>
            <a:r>
              <a:rPr lang="en-US" dirty="0"/>
              <a:t> distance of D = c^2/alpha from the origin.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ACAEE-114A-4A39-974C-1C8CAF4D96B6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7201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0847-08BF-42D7-8A19-59D75FE20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A4A41-536E-420C-9CCF-581663E18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13B10-1626-4D51-AB9D-B0E34844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7BC4E-275D-49FC-A902-76D01CAA0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C2E7A-BC6C-4945-9E90-BFD11CDE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419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E183-8093-4851-A92D-E43EDADB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E5B9B-6A80-4A08-8F31-530767BF4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AEE84-0BD6-4ADD-92D8-9CC5EE00D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48F34-BCF3-455C-B16C-244D78578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13B25-31FC-445A-A252-20E222F8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3081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E3DEAA-2002-4916-8D3F-93C86998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B65BF-2605-4245-B833-02BD618AF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7B643-B733-4CCD-8B85-1DB96CF38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BD991-247A-4547-BFEF-E5295C9F6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E859B-A801-491C-8261-C11949C1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96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D0DC-64B6-4536-9190-FFC8626CA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AC001-D4C1-442A-8E14-9526BEFC4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3146C-8F6B-43AB-A15B-9511C15A6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5CBF-6F20-423A-81B6-EA239B75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616EC-14FA-46E7-BBFF-EC398D30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053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D9A2-9364-4EBF-B9B8-359C5CFCA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B8444-F6AE-4959-A69F-659D5FFCA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AC6ED-06AD-4CC9-B72B-D6451E5FB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9CA30-E112-40F2-BEA5-A9AC32E4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CC0DC-A9EA-45E0-B62B-A4EC3205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3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4EE9-2B43-419A-B8DF-7E17E1C8F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E596B-F394-4B8D-B825-657986AD9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CAD45-048B-4795-9077-F6B8A4CB4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B8D7F-5D2F-4CBE-A64D-6DED095CA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5DAA6-0033-4888-89F2-2F9E6817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92311-16A5-4466-A214-27902425C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67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28F-4AFB-4138-BEF2-0020E97E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D05C3-2AC1-40FA-97CA-FBD494B88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1AA86-64E1-4625-B6DB-B51E1A1F6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9D69A3-0B13-4DB4-8942-A274B74AA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D8F59-D217-4E67-B6FB-D05081387D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8820A7-467C-461B-B1F0-F0EB1687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F3DDCA-FDB8-4F7D-B43E-93556D89B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2D8848-2BB4-474C-AB44-2F8D4199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674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CBD7-AECB-46D0-A619-8D11E99E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2EA416-16E6-4CEC-92D1-101E4519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5BA0A8-995A-4AD4-90B3-EF1460C53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FD9D2-34B8-4B44-A960-3817DAAE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92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19F2B-46CA-4EE9-9150-E6997451F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B4880-7E86-4DDD-ACA7-650B29CD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091E7-0565-47BD-8A59-6CEBA653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976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889A5-2B44-432B-95D0-693080F02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18B28-8672-4EC4-8B39-70F11FE50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32BD3-E512-4FD8-B5D9-69F29EB19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FE9C1-2E1B-4180-A706-4B3683DB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EE666-A52A-4F8D-8767-A60720B6F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CE535-8872-4F8C-B5A7-1BA8C3F7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3431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D485-365D-4F8B-8D6C-5C1472A3C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BFC4E7-14A6-43E4-8D79-0BE953EBAA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078D7-EA19-461F-9BB7-8F186A5C1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E6D79-9352-4FAD-A9CB-EE55E5F9D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9AACD-5120-408C-8E6B-6142253AB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86C34-B963-4F4B-B41F-501D387F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770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DA882-FD54-4A53-A86D-A8A4FEC7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B3953-7C7C-4E49-B341-D66A2D133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195F4-D1AA-46F1-8D1E-8D921AD59B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C5A07-5D9B-4994-A671-88C549FA344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09F24-4C7C-4ACB-A64F-66310F9EF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27D67-21DA-4EFB-926D-041CDA844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7510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customXml" Target="../ink/ink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microsoft.com/office/2011/relationships/inkAction" Target="../ink/inkAction4.xml"/><Relationship Id="rId5" Type="http://schemas.openxmlformats.org/officeDocument/2006/relationships/image" Target="../media/image24.png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63.png"/><Relationship Id="rId5" Type="http://schemas.microsoft.com/office/2011/relationships/inkAction" Target="../ink/inkAction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27.png"/><Relationship Id="rId7" Type="http://schemas.microsoft.com/office/2011/relationships/inkAction" Target="../ink/inkAction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31.png"/><Relationship Id="rId7" Type="http://schemas.microsoft.com/office/2011/relationships/inkAction" Target="../ink/inkAction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31.png"/><Relationship Id="rId7" Type="http://schemas.microsoft.com/office/2011/relationships/inkAction" Target="../ink/inkAction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1/relationships/inkAction" Target="../ink/inkAction9.xml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1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310.png"/><Relationship Id="rId7" Type="http://schemas.microsoft.com/office/2011/relationships/inkAction" Target="../ink/inkAction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68.png"/><Relationship Id="rId5" Type="http://schemas.openxmlformats.org/officeDocument/2006/relationships/image" Target="../media/image361.png"/><Relationship Id="rId4" Type="http://schemas.openxmlformats.org/officeDocument/2006/relationships/image" Target="../media/image3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customXml" Target="../ink/ink6.xml"/><Relationship Id="rId18" Type="http://schemas.openxmlformats.org/officeDocument/2006/relationships/customXml" Target="../ink/ink10.xml"/><Relationship Id="rId3" Type="http://schemas.openxmlformats.org/officeDocument/2006/relationships/image" Target="../media/image41.png"/><Relationship Id="rId21" Type="http://schemas.openxmlformats.org/officeDocument/2006/relationships/image" Target="../media/image50.png"/><Relationship Id="rId7" Type="http://schemas.openxmlformats.org/officeDocument/2006/relationships/customXml" Target="../ink/ink3.xml"/><Relationship Id="rId12" Type="http://schemas.openxmlformats.org/officeDocument/2006/relationships/image" Target="../media/image47.emf"/><Relationship Id="rId17" Type="http://schemas.openxmlformats.org/officeDocument/2006/relationships/image" Target="../media/image48.emf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9.xml"/><Relationship Id="rId20" Type="http://schemas.openxmlformats.org/officeDocument/2006/relationships/customXml" Target="../ink/ink12.xml"/><Relationship Id="rId1" Type="http://schemas.openxmlformats.org/officeDocument/2006/relationships/tags" Target="../tags/tag16.xml"/><Relationship Id="rId6" Type="http://schemas.openxmlformats.org/officeDocument/2006/relationships/image" Target="../media/image44.png"/><Relationship Id="rId11" Type="http://schemas.openxmlformats.org/officeDocument/2006/relationships/customXml" Target="../ink/ink5.xml"/><Relationship Id="rId24" Type="http://schemas.microsoft.com/office/2011/relationships/inkAction" Target="../ink/inkAction11.xml"/><Relationship Id="rId5" Type="http://schemas.openxmlformats.org/officeDocument/2006/relationships/image" Target="../media/image43.png"/><Relationship Id="rId15" Type="http://schemas.openxmlformats.org/officeDocument/2006/relationships/customXml" Target="../ink/ink8.xml"/><Relationship Id="rId23" Type="http://schemas.openxmlformats.org/officeDocument/2006/relationships/image" Target="../media/image52.png"/><Relationship Id="rId10" Type="http://schemas.openxmlformats.org/officeDocument/2006/relationships/image" Target="../media/image46.emf"/><Relationship Id="rId19" Type="http://schemas.openxmlformats.org/officeDocument/2006/relationships/customXml" Target="../ink/ink11.xml"/><Relationship Id="rId4" Type="http://schemas.openxmlformats.org/officeDocument/2006/relationships/image" Target="../media/image42.png"/><Relationship Id="rId9" Type="http://schemas.openxmlformats.org/officeDocument/2006/relationships/customXml" Target="../ink/ink4.xml"/><Relationship Id="rId14" Type="http://schemas.openxmlformats.org/officeDocument/2006/relationships/customXml" Target="../ink/ink7.xml"/><Relationship Id="rId22" Type="http://schemas.openxmlformats.org/officeDocument/2006/relationships/image" Target="../media/image51.png"/><Relationship Id="rId35" Type="http://schemas.openxmlformats.org/officeDocument/2006/relationships/image" Target="../media/image1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3.png"/><Relationship Id="rId7" Type="http://schemas.microsoft.com/office/2011/relationships/inkAction" Target="../ink/inkAction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73.png"/><Relationship Id="rId7" Type="http://schemas.openxmlformats.org/officeDocument/2006/relationships/image" Target="../media/image57.png"/><Relationship Id="rId12" Type="http://schemas.microsoft.com/office/2011/relationships/inkAction" Target="../ink/inkAction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310.png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480.png"/><Relationship Id="rId5" Type="http://schemas.openxmlformats.org/officeDocument/2006/relationships/image" Target="../media/image460.png"/><Relationship Id="rId10" Type="http://schemas.openxmlformats.org/officeDocument/2006/relationships/image" Target="../media/image470.png"/><Relationship Id="rId4" Type="http://schemas.openxmlformats.org/officeDocument/2006/relationships/image" Target="../media/image450.png"/><Relationship Id="rId9" Type="http://schemas.microsoft.com/office/2011/relationships/inkAction" Target="../ink/inkAction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8.png"/><Relationship Id="rId7" Type="http://schemas.openxmlformats.org/officeDocument/2006/relationships/image" Target="../media/image1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11" Type="http://schemas.openxmlformats.org/officeDocument/2006/relationships/image" Target="../media/image183.png"/><Relationship Id="rId5" Type="http://schemas.openxmlformats.org/officeDocument/2006/relationships/image" Target="../media/image181.png"/><Relationship Id="rId10" Type="http://schemas.microsoft.com/office/2011/relationships/inkAction" Target="../ink/inkAction15.xml"/><Relationship Id="rId4" Type="http://schemas.openxmlformats.org/officeDocument/2006/relationships/image" Target="../media/image179.png"/><Relationship Id="rId9" Type="http://schemas.openxmlformats.org/officeDocument/2006/relationships/image" Target="../media/image1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69.png"/><Relationship Id="rId7" Type="http://schemas.microsoft.com/office/2011/relationships/inkAction" Target="../ink/inkAction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microsoft.com/office/2011/relationships/inkAction" Target="../ink/inkAction1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186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11/relationships/inkAction" Target="../ink/inkAction18.xml"/><Relationship Id="rId3" Type="http://schemas.openxmlformats.org/officeDocument/2006/relationships/image" Target="../media/image31.png"/><Relationship Id="rId7" Type="http://schemas.openxmlformats.org/officeDocument/2006/relationships/image" Target="../media/image1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187.png"/><Relationship Id="rId5" Type="http://schemas.openxmlformats.org/officeDocument/2006/relationships/image" Target="../media/image77.png"/><Relationship Id="rId9" Type="http://schemas.openxmlformats.org/officeDocument/2006/relationships/image" Target="../media/image1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190.png"/><Relationship Id="rId4" Type="http://schemas.microsoft.com/office/2011/relationships/inkAction" Target="../ink/inkAction1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6.png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76.png"/><Relationship Id="rId5" Type="http://schemas.openxmlformats.org/officeDocument/2006/relationships/image" Target="../media/image68.png"/><Relationship Id="rId10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microsoft.com/office/2011/relationships/inkAction" Target="../ink/inkAction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7" Type="http://schemas.openxmlformats.org/officeDocument/2006/relationships/image" Target="../media/image1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191.png"/><Relationship Id="rId9" Type="http://schemas.openxmlformats.org/officeDocument/2006/relationships/image" Target="../media/image1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microsoft.com/office/2011/relationships/inkAction" Target="../ink/inkAction1.xml"/><Relationship Id="rId5" Type="http://schemas.openxmlformats.org/officeDocument/2006/relationships/image" Target="../media/image312.png"/><Relationship Id="rId4" Type="http://schemas.openxmlformats.org/officeDocument/2006/relationships/image" Target="../media/image28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87.png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2.png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1.png"/><Relationship Id="rId3" Type="http://schemas.openxmlformats.org/officeDocument/2006/relationships/image" Target="../media/image660.png"/><Relationship Id="rId7" Type="http://schemas.microsoft.com/office/2011/relationships/inkAction" Target="../ink/inkAction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760.png"/><Relationship Id="rId5" Type="http://schemas.openxmlformats.org/officeDocument/2006/relationships/image" Target="../media/image680.png"/><Relationship Id="rId4" Type="http://schemas.openxmlformats.org/officeDocument/2006/relationships/image" Target="../media/image931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1/relationships/inkAction" Target="../ink/inkAction22.xml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961.png"/><Relationship Id="rId5" Type="http://schemas.microsoft.com/office/2011/relationships/inkAction" Target="../ink/inkAction23.xml"/><Relationship Id="rId4" Type="http://schemas.openxmlformats.org/officeDocument/2006/relationships/image" Target="../media/image9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1.png"/><Relationship Id="rId7" Type="http://schemas.openxmlformats.org/officeDocument/2006/relationships/image" Target="../media/image1013.png"/><Relationship Id="rId12" Type="http://schemas.openxmlformats.org/officeDocument/2006/relationships/image" Target="../media/image10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1002.png"/><Relationship Id="rId11" Type="http://schemas.microsoft.com/office/2011/relationships/inkAction" Target="../ink/inkAction24.xml"/><Relationship Id="rId5" Type="http://schemas.openxmlformats.org/officeDocument/2006/relationships/image" Target="../media/image992.png"/><Relationship Id="rId10" Type="http://schemas.openxmlformats.org/officeDocument/2006/relationships/image" Target="../media/image104.png"/><Relationship Id="rId4" Type="http://schemas.openxmlformats.org/officeDocument/2006/relationships/image" Target="../media/image98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12" Type="http://schemas.openxmlformats.org/officeDocument/2006/relationships/image" Target="../media/image1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107.png"/><Relationship Id="rId11" Type="http://schemas.microsoft.com/office/2011/relationships/inkAction" Target="../ink/inkAction25.xml"/><Relationship Id="rId5" Type="http://schemas.openxmlformats.org/officeDocument/2006/relationships/image" Target="../media/image1002.png"/><Relationship Id="rId10" Type="http://schemas.openxmlformats.org/officeDocument/2006/relationships/image" Target="../media/image1013.png"/><Relationship Id="rId4" Type="http://schemas.openxmlformats.org/officeDocument/2006/relationships/image" Target="../media/image992.png"/><Relationship Id="rId9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610.png"/><Relationship Id="rId5" Type="http://schemas.microsoft.com/office/2011/relationships/inkAction" Target="../ink/inkAction26.xml"/><Relationship Id="rId4" Type="http://schemas.openxmlformats.org/officeDocument/2006/relationships/image" Target="../media/image5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13" Type="http://schemas.openxmlformats.org/officeDocument/2006/relationships/image" Target="../media/image156.png"/><Relationship Id="rId3" Type="http://schemas.openxmlformats.org/officeDocument/2006/relationships/image" Target="../media/image5.png"/><Relationship Id="rId7" Type="http://schemas.openxmlformats.org/officeDocument/2006/relationships/image" Target="../media/image7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01.png"/><Relationship Id="rId11" Type="http://schemas.microsoft.com/office/2011/relationships/inkAction" Target="../ink/inkAction2.xml"/><Relationship Id="rId5" Type="http://schemas.openxmlformats.org/officeDocument/2006/relationships/image" Target="../media/image750.png"/><Relationship Id="rId10" Type="http://schemas.openxmlformats.org/officeDocument/2006/relationships/image" Target="../media/image129.png"/><Relationship Id="rId4" Type="http://schemas.openxmlformats.org/officeDocument/2006/relationships/image" Target="../media/image740.png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208.png"/><Relationship Id="rId5" Type="http://schemas.microsoft.com/office/2011/relationships/inkAction" Target="../ink/inkAction27.xml"/><Relationship Id="rId4" Type="http://schemas.openxmlformats.org/officeDocument/2006/relationships/image" Target="../media/image20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0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1040.png"/><Relationship Id="rId10" Type="http://schemas.openxmlformats.org/officeDocument/2006/relationships/image" Target="../media/image211.png"/><Relationship Id="rId4" Type="http://schemas.openxmlformats.org/officeDocument/2006/relationships/image" Target="../media/image1030.png"/><Relationship Id="rId9" Type="http://schemas.microsoft.com/office/2011/relationships/inkAction" Target="../ink/inkAction28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11/relationships/inkAction" Target="../ink/inkAction29.xml"/><Relationship Id="rId7" Type="http://schemas.openxmlformats.org/officeDocument/2006/relationships/image" Target="../media/image10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1082.png"/><Relationship Id="rId5" Type="http://schemas.openxmlformats.org/officeDocument/2006/relationships/image" Target="../media/image1070.png"/><Relationship Id="rId4" Type="http://schemas.openxmlformats.org/officeDocument/2006/relationships/image" Target="../media/image1060.png"/><Relationship Id="rId9" Type="http://schemas.openxmlformats.org/officeDocument/2006/relationships/image" Target="../media/image2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1.png"/><Relationship Id="rId3" Type="http://schemas.openxmlformats.org/officeDocument/2006/relationships/image" Target="../media/image940.png"/><Relationship Id="rId7" Type="http://schemas.openxmlformats.org/officeDocument/2006/relationships/image" Target="../media/image970.png"/><Relationship Id="rId12" Type="http://schemas.openxmlformats.org/officeDocument/2006/relationships/image" Target="../media/image11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960.png"/><Relationship Id="rId11" Type="http://schemas.microsoft.com/office/2011/relationships/inkAction" Target="../ink/inkAction30.xml"/><Relationship Id="rId5" Type="http://schemas.openxmlformats.org/officeDocument/2006/relationships/image" Target="../media/image1050.png"/><Relationship Id="rId10" Type="http://schemas.openxmlformats.org/officeDocument/2006/relationships/image" Target="../media/image1001.png"/><Relationship Id="rId4" Type="http://schemas.openxmlformats.org/officeDocument/2006/relationships/image" Target="../media/image950.png"/><Relationship Id="rId9" Type="http://schemas.openxmlformats.org/officeDocument/2006/relationships/image" Target="../media/image99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microsoft.com/office/2011/relationships/inkAction" Target="../ink/inkAction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1.png"/><Relationship Id="rId3" Type="http://schemas.openxmlformats.org/officeDocument/2006/relationships/image" Target="../media/image11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120.png"/><Relationship Id="rId9" Type="http://schemas.openxmlformats.org/officeDocument/2006/relationships/image" Target="../media/image11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1.png"/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124.png"/><Relationship Id="rId9" Type="http://schemas.openxmlformats.org/officeDocument/2006/relationships/image" Target="../media/image11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1.png"/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120.png"/><Relationship Id="rId9" Type="http://schemas.openxmlformats.org/officeDocument/2006/relationships/image" Target="../media/image11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11" Type="http://schemas.openxmlformats.org/officeDocument/2006/relationships/image" Target="../media/image118.png"/><Relationship Id="rId10" Type="http://schemas.openxmlformats.org/officeDocument/2006/relationships/image" Target="../media/image1151.png"/><Relationship Id="rId4" Type="http://schemas.openxmlformats.org/officeDocument/2006/relationships/image" Target="../media/image120.png"/><Relationship Id="rId9" Type="http://schemas.openxmlformats.org/officeDocument/2006/relationships/image" Target="../media/image114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2.png"/><Relationship Id="rId12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121.png"/><Relationship Id="rId11" Type="http://schemas.microsoft.com/office/2011/relationships/inkAction" Target="../ink/inkAction32.xml"/><Relationship Id="rId5" Type="http://schemas.openxmlformats.org/officeDocument/2006/relationships/image" Target="../media/image120.png"/><Relationship Id="rId10" Type="http://schemas.openxmlformats.org/officeDocument/2006/relationships/image" Target="../media/image118.png"/><Relationship Id="rId4" Type="http://schemas.openxmlformats.org/officeDocument/2006/relationships/image" Target="../media/image119.png"/><Relationship Id="rId9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30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2.png"/><Relationship Id="rId12" Type="http://schemas.openxmlformats.org/officeDocument/2006/relationships/image" Target="../media/image1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121.png"/><Relationship Id="rId11" Type="http://schemas.microsoft.com/office/2011/relationships/inkAction" Target="../ink/inkAction33.xml"/><Relationship Id="rId5" Type="http://schemas.openxmlformats.org/officeDocument/2006/relationships/image" Target="../media/image120.png"/><Relationship Id="rId10" Type="http://schemas.openxmlformats.org/officeDocument/2006/relationships/image" Target="../media/image131.png"/><Relationship Id="rId4" Type="http://schemas.openxmlformats.org/officeDocument/2006/relationships/image" Target="../media/image119.png"/><Relationship Id="rId9" Type="http://schemas.openxmlformats.org/officeDocument/2006/relationships/image" Target="../media/image130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3.png"/><Relationship Id="rId7" Type="http://schemas.microsoft.com/office/2011/relationships/inkAction" Target="../ink/inkAction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5" Type="http://schemas.openxmlformats.org/officeDocument/2006/relationships/image" Target="../media/image141.png"/><Relationship Id="rId4" Type="http://schemas.microsoft.com/office/2011/relationships/inkAction" Target="../ink/inkAction3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143.png"/><Relationship Id="rId5" Type="http://schemas.microsoft.com/office/2011/relationships/inkAction" Target="../ink/inkAction3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5" Type="http://schemas.openxmlformats.org/officeDocument/2006/relationships/image" Target="../media/image143.png"/><Relationship Id="rId4" Type="http://schemas.microsoft.com/office/2011/relationships/inkAction" Target="../ink/inkAction3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145.png"/><Relationship Id="rId5" Type="http://schemas.microsoft.com/office/2011/relationships/inkAction" Target="../ink/inkAction38.xml"/><Relationship Id="rId4" Type="http://schemas.openxmlformats.org/officeDocument/2006/relationships/image" Target="../media/image14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5" Type="http://schemas.openxmlformats.org/officeDocument/2006/relationships/image" Target="../media/image213.png"/><Relationship Id="rId4" Type="http://schemas.openxmlformats.org/officeDocument/2006/relationships/image" Target="../media/image20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750.png"/><Relationship Id="rId11" Type="http://schemas.openxmlformats.org/officeDocument/2006/relationships/image" Target="../media/image129.png"/><Relationship Id="rId5" Type="http://schemas.openxmlformats.org/officeDocument/2006/relationships/image" Target="../media/image740.png"/><Relationship Id="rId10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28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8" Type="http://schemas.openxmlformats.org/officeDocument/2006/relationships/image" Target="../media/image249.png"/><Relationship Id="rId3" Type="http://schemas.openxmlformats.org/officeDocument/2006/relationships/image" Target="../media/image6.png"/><Relationship Id="rId21" Type="http://schemas.openxmlformats.org/officeDocument/2006/relationships/image" Target="../media/image263.png"/><Relationship Id="rId17" Type="http://schemas.openxmlformats.org/officeDocument/2006/relationships/image" Target="../media/image219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25" Type="http://schemas.openxmlformats.org/officeDocument/2006/relationships/image" Target="../media/image22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8.png"/><Relationship Id="rId20" Type="http://schemas.openxmlformats.org/officeDocument/2006/relationships/image" Target="../media/image262.png"/><Relationship Id="rId1" Type="http://schemas.openxmlformats.org/officeDocument/2006/relationships/tags" Target="../tags/tag61.xml"/><Relationship Id="rId11" Type="http://schemas.openxmlformats.org/officeDocument/2006/relationships/image" Target="../media/image256.png"/><Relationship Id="rId24" Type="http://schemas.microsoft.com/office/2011/relationships/inkAction" Target="../ink/inkAction39.xml"/><Relationship Id="rId15" Type="http://schemas.openxmlformats.org/officeDocument/2006/relationships/image" Target="../media/image217.png"/><Relationship Id="rId23" Type="http://schemas.openxmlformats.org/officeDocument/2006/relationships/image" Target="../media/image265.png"/><Relationship Id="rId10" Type="http://schemas.openxmlformats.org/officeDocument/2006/relationships/image" Target="../media/image255.png"/><Relationship Id="rId19" Type="http://schemas.openxmlformats.org/officeDocument/2006/relationships/image" Target="../media/image261.png"/><Relationship Id="rId4" Type="http://schemas.openxmlformats.org/officeDocument/2006/relationships/image" Target="../media/image216.png"/><Relationship Id="rId14" Type="http://schemas.openxmlformats.org/officeDocument/2006/relationships/image" Target="../media/image259.png"/><Relationship Id="rId9" Type="http://schemas.openxmlformats.org/officeDocument/2006/relationships/image" Target="../media/image254.png"/><Relationship Id="rId22" Type="http://schemas.openxmlformats.org/officeDocument/2006/relationships/image" Target="../media/image2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microsoft.com/office/2011/relationships/inkAction" Target="../ink/inkAction40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229.png"/><Relationship Id="rId5" Type="http://schemas.microsoft.com/office/2011/relationships/inkAction" Target="../ink/inkAction41.xml"/><Relationship Id="rId4" Type="http://schemas.openxmlformats.org/officeDocument/2006/relationships/image" Target="../media/image22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1.png"/><Relationship Id="rId7" Type="http://schemas.microsoft.com/office/2011/relationships/inkAction" Target="../ink/inkAction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0.png"/><Relationship Id="rId7" Type="http://schemas.openxmlformats.org/officeDocument/2006/relationships/image" Target="../media/image2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237.png"/><Relationship Id="rId11" Type="http://schemas.openxmlformats.org/officeDocument/2006/relationships/image" Target="../media/image241.png"/><Relationship Id="rId5" Type="http://schemas.openxmlformats.org/officeDocument/2006/relationships/image" Target="../media/image236.png"/><Relationship Id="rId10" Type="http://schemas.microsoft.com/office/2011/relationships/inkAction" Target="../ink/inkAction43.xml"/><Relationship Id="rId4" Type="http://schemas.openxmlformats.org/officeDocument/2006/relationships/image" Target="../media/image2350.png"/><Relationship Id="rId9" Type="http://schemas.openxmlformats.org/officeDocument/2006/relationships/image" Target="../media/image2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40.png"/><Relationship Id="rId7" Type="http://schemas.openxmlformats.org/officeDocument/2006/relationships/image" Target="../media/image2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10" Type="http://schemas.openxmlformats.org/officeDocument/2006/relationships/image" Target="../media/image245.png"/><Relationship Id="rId4" Type="http://schemas.openxmlformats.org/officeDocument/2006/relationships/image" Target="../media/image2350.png"/><Relationship Id="rId9" Type="http://schemas.microsoft.com/office/2011/relationships/inkAction" Target="../ink/inkAction4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0.png"/><Relationship Id="rId3" Type="http://schemas.openxmlformats.org/officeDocument/2006/relationships/image" Target="../media/image246.png"/><Relationship Id="rId7" Type="http://schemas.openxmlformats.org/officeDocument/2006/relationships/image" Target="../media/image251.png"/><Relationship Id="rId12" Type="http://schemas.openxmlformats.org/officeDocument/2006/relationships/image" Target="../media/image2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250.png"/><Relationship Id="rId11" Type="http://schemas.microsoft.com/office/2011/relationships/inkAction" Target="../ink/inkAction45.xml"/><Relationship Id="rId5" Type="http://schemas.openxmlformats.org/officeDocument/2006/relationships/image" Target="../media/image248.png"/><Relationship Id="rId10" Type="http://schemas.openxmlformats.org/officeDocument/2006/relationships/image" Target="../media/image258.png"/><Relationship Id="rId4" Type="http://schemas.openxmlformats.org/officeDocument/2006/relationships/image" Target="../media/image247.png"/><Relationship Id="rId9" Type="http://schemas.openxmlformats.org/officeDocument/2006/relationships/image" Target="../media/image24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340.png"/><Relationship Id="rId7" Type="http://schemas.openxmlformats.org/officeDocument/2006/relationships/image" Target="../media/image269.png"/><Relationship Id="rId12" Type="http://schemas.openxmlformats.org/officeDocument/2006/relationships/image" Target="../media/image2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268.png"/><Relationship Id="rId11" Type="http://schemas.microsoft.com/office/2011/relationships/inkAction" Target="../ink/inkAction46.xml"/><Relationship Id="rId5" Type="http://schemas.openxmlformats.org/officeDocument/2006/relationships/image" Target="../media/image267.png"/><Relationship Id="rId10" Type="http://schemas.openxmlformats.org/officeDocument/2006/relationships/image" Target="../media/image240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1081.png"/><Relationship Id="rId7" Type="http://schemas.microsoft.com/office/2011/relationships/inkAction" Target="../ink/inkAction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10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278.png"/><Relationship Id="rId5" Type="http://schemas.microsoft.com/office/2011/relationships/inkAction" Target="../ink/inkAction48.xml"/><Relationship Id="rId4" Type="http://schemas.openxmlformats.org/officeDocument/2006/relationships/image" Target="../media/image27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9.png"/><Relationship Id="rId7" Type="http://schemas.openxmlformats.org/officeDocument/2006/relationships/image" Target="../media/image282.png"/><Relationship Id="rId12" Type="http://schemas.openxmlformats.org/officeDocument/2006/relationships/image" Target="../media/image2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281.png"/><Relationship Id="rId11" Type="http://schemas.microsoft.com/office/2011/relationships/inkAction" Target="../ink/inkAction49.xml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500.png"/><Relationship Id="rId9" Type="http://schemas.openxmlformats.org/officeDocument/2006/relationships/image" Target="../media/image28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12" Type="http://schemas.microsoft.com/office/2011/relationships/inkAction" Target="../ink/inkAction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46.png"/><Relationship Id="rId11" Type="http://schemas.openxmlformats.org/officeDocument/2006/relationships/image" Target="../media/image158.png"/><Relationship Id="rId10" Type="http://schemas.openxmlformats.org/officeDocument/2006/relationships/image" Target="../media/image15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7.png"/><Relationship Id="rId7" Type="http://schemas.openxmlformats.org/officeDocument/2006/relationships/image" Target="../media/image3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1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37C3701-7879-A00F-99A7-B287A3422337}"/>
              </a:ext>
            </a:extLst>
          </p:cNvPr>
          <p:cNvGrpSpPr/>
          <p:nvPr/>
        </p:nvGrpSpPr>
        <p:grpSpPr>
          <a:xfrm>
            <a:off x="387570" y="-3067663"/>
            <a:ext cx="17595627" cy="15813823"/>
            <a:chOff x="387570" y="-3067663"/>
            <a:chExt cx="17595627" cy="1581382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6D5839E-A9E0-BE2B-4C7F-6F825404881D}"/>
                </a:ext>
              </a:extLst>
            </p:cNvPr>
            <p:cNvGrpSpPr/>
            <p:nvPr/>
          </p:nvGrpSpPr>
          <p:grpSpPr>
            <a:xfrm>
              <a:off x="4197449" y="-3067663"/>
              <a:ext cx="10196977" cy="15813823"/>
              <a:chOff x="4790353" y="-655252"/>
              <a:chExt cx="9192288" cy="9807749"/>
            </a:xfrm>
          </p:grpSpPr>
          <p:sp>
            <p:nvSpPr>
              <p:cNvPr id="47" name="Partial Circle 46">
                <a:extLst>
                  <a:ext uri="{FF2B5EF4-FFF2-40B4-BE49-F238E27FC236}">
                    <a16:creationId xmlns:a16="http://schemas.microsoft.com/office/drawing/2014/main" id="{B481B7C6-0CC0-AAD7-EA83-574A2F5045E3}"/>
                  </a:ext>
                </a:extLst>
              </p:cNvPr>
              <p:cNvSpPr/>
              <p:nvPr/>
            </p:nvSpPr>
            <p:spPr>
              <a:xfrm rot="16200000">
                <a:off x="5671982" y="2199312"/>
                <a:ext cx="7185076" cy="6721294"/>
              </a:xfrm>
              <a:prstGeom prst="pie">
                <a:avLst>
                  <a:gd name="adj1" fmla="val 18435237"/>
                  <a:gd name="adj2" fmla="val 3202303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36000">
                    <a:srgbClr val="FFFF00"/>
                  </a:gs>
                  <a:gs pos="68000">
                    <a:srgbClr val="FFC000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pic>
            <p:nvPicPr>
              <p:cNvPr id="48" name="Picture 2">
                <a:extLst>
                  <a:ext uri="{FF2B5EF4-FFF2-40B4-BE49-F238E27FC236}">
                    <a16:creationId xmlns:a16="http://schemas.microsoft.com/office/drawing/2014/main" id="{C979DB8E-FD12-A3FA-16E3-FEF1E4A1F0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2531" y="-286917"/>
                <a:ext cx="7183973" cy="7431834"/>
              </a:xfrm>
              <a:prstGeom prst="rect">
                <a:avLst/>
              </a:prstGeom>
              <a:noFill/>
              <a:effectLst>
                <a:softEdge rad="317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99DAD4A-EDEC-C44D-A153-C2FE7F062155}"/>
                  </a:ext>
                </a:extLst>
              </p:cNvPr>
              <p:cNvSpPr/>
              <p:nvPr/>
            </p:nvSpPr>
            <p:spPr>
              <a:xfrm rot="16200000">
                <a:off x="7996114" y="2064472"/>
                <a:ext cx="2536808" cy="69909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CC39DB4-FB38-FBC9-B813-8C03267113AA}"/>
                  </a:ext>
                </a:extLst>
              </p:cNvPr>
              <p:cNvSpPr/>
              <p:nvPr/>
            </p:nvSpPr>
            <p:spPr>
              <a:xfrm rot="2389698">
                <a:off x="4911652" y="3740699"/>
                <a:ext cx="3352421" cy="1799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69F5BEC-6DDB-7B82-F1C1-D1A854DCC0E3}"/>
                  </a:ext>
                </a:extLst>
              </p:cNvPr>
              <p:cNvSpPr/>
              <p:nvPr/>
            </p:nvSpPr>
            <p:spPr>
              <a:xfrm rot="19256114">
                <a:off x="10104383" y="3905694"/>
                <a:ext cx="3352421" cy="1799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9B0EE5D-31A0-557A-5632-2E6C2018190A}"/>
                  </a:ext>
                </a:extLst>
              </p:cNvPr>
              <p:cNvSpPr/>
              <p:nvPr/>
            </p:nvSpPr>
            <p:spPr>
              <a:xfrm>
                <a:off x="5080809" y="5028610"/>
                <a:ext cx="7968441" cy="23075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80D03444-F8B9-F760-B4FB-EE7704139515}"/>
                  </a:ext>
                </a:extLst>
              </p:cNvPr>
              <p:cNvSpPr/>
              <p:nvPr/>
            </p:nvSpPr>
            <p:spPr>
              <a:xfrm>
                <a:off x="6129421" y="1820937"/>
                <a:ext cx="6388366" cy="6388366"/>
              </a:xfrm>
              <a:prstGeom prst="arc">
                <a:avLst>
                  <a:gd name="adj1" fmla="val 10880246"/>
                  <a:gd name="adj2" fmla="val 0"/>
                </a:avLst>
              </a:prstGeom>
              <a:ln w="5080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CD25921E-6972-93EE-6029-06D99E9E17D8}"/>
                  </a:ext>
                </a:extLst>
              </p:cNvPr>
              <p:cNvSpPr/>
              <p:nvPr/>
            </p:nvSpPr>
            <p:spPr>
              <a:xfrm>
                <a:off x="5757283" y="1462289"/>
                <a:ext cx="7132642" cy="7132642"/>
              </a:xfrm>
              <a:prstGeom prst="arc">
                <a:avLst>
                  <a:gd name="adj1" fmla="val 11773361"/>
                  <a:gd name="adj2" fmla="val 19996657"/>
                </a:avLst>
              </a:prstGeom>
              <a:ln w="5080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739F344-3E90-342F-3C8E-430BD1ED5BAC}"/>
                  </a:ext>
                </a:extLst>
              </p:cNvPr>
              <p:cNvSpPr/>
              <p:nvPr/>
            </p:nvSpPr>
            <p:spPr>
              <a:xfrm rot="16200000">
                <a:off x="3576396" y="946781"/>
                <a:ext cx="4227666" cy="1799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F812E6A-7341-E839-B99E-3AC9A26C7894}"/>
                  </a:ext>
                </a:extLst>
              </p:cNvPr>
              <p:cNvSpPr/>
              <p:nvPr/>
            </p:nvSpPr>
            <p:spPr>
              <a:xfrm rot="16200000">
                <a:off x="10535190" y="1581159"/>
                <a:ext cx="5095150" cy="1799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4F88210-FB34-E0A1-4D0F-9199E3C5B5C5}"/>
                  </a:ext>
                </a:extLst>
              </p:cNvPr>
              <p:cNvSpPr/>
              <p:nvPr/>
            </p:nvSpPr>
            <p:spPr>
              <a:xfrm rot="10800000">
                <a:off x="6234507" y="-655252"/>
                <a:ext cx="6814742" cy="24973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B7E9B3D-924A-E457-B473-EB4442948C58}"/>
                  </a:ext>
                </a:extLst>
              </p:cNvPr>
              <p:cNvSpPr/>
              <p:nvPr/>
            </p:nvSpPr>
            <p:spPr>
              <a:xfrm rot="9000000" flipV="1">
                <a:off x="5752681" y="1245786"/>
                <a:ext cx="3254404" cy="11926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867FAC0-A899-3C13-3C50-3D9689275484}"/>
                  </a:ext>
                </a:extLst>
              </p:cNvPr>
              <p:cNvSpPr/>
              <p:nvPr/>
            </p:nvSpPr>
            <p:spPr>
              <a:xfrm rot="12600000" flipV="1">
                <a:off x="10308862" y="1308450"/>
                <a:ext cx="3254404" cy="11926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C40F2DA-3E66-60A2-5E4E-852BF7F9B235}"/>
                </a:ext>
              </a:extLst>
            </p:cNvPr>
            <p:cNvGrpSpPr/>
            <p:nvPr/>
          </p:nvGrpSpPr>
          <p:grpSpPr>
            <a:xfrm>
              <a:off x="3725050" y="1355618"/>
              <a:ext cx="10934505" cy="7288512"/>
              <a:chOff x="3725050" y="1355618"/>
              <a:chExt cx="10934505" cy="7288512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1A580A1-2FB5-7BDA-3BDE-D4DFB6110A38}"/>
                  </a:ext>
                </a:extLst>
              </p:cNvPr>
              <p:cNvGrpSpPr/>
              <p:nvPr/>
            </p:nvGrpSpPr>
            <p:grpSpPr>
              <a:xfrm>
                <a:off x="6049276" y="1356303"/>
                <a:ext cx="8610279" cy="7287827"/>
                <a:chOff x="6049276" y="1356303"/>
                <a:chExt cx="8610279" cy="7287827"/>
              </a:xfrm>
            </p:grpSpPr>
            <p:sp>
              <p:nvSpPr>
                <p:cNvPr id="44" name="Arc 43">
                  <a:extLst>
                    <a:ext uri="{FF2B5EF4-FFF2-40B4-BE49-F238E27FC236}">
                      <a16:creationId xmlns:a16="http://schemas.microsoft.com/office/drawing/2014/main" id="{00053281-046B-B3DB-A9F5-E8716808DE55}"/>
                    </a:ext>
                  </a:extLst>
                </p:cNvPr>
                <p:cNvSpPr/>
                <p:nvPr/>
              </p:nvSpPr>
              <p:spPr>
                <a:xfrm rot="17773660">
                  <a:off x="6781704" y="1637176"/>
                  <a:ext cx="6718929" cy="6718931"/>
                </a:xfrm>
                <a:prstGeom prst="arc">
                  <a:avLst>
                    <a:gd name="adj1" fmla="val 15905224"/>
                    <a:gd name="adj2" fmla="val 20614197"/>
                  </a:avLst>
                </a:prstGeom>
                <a:ln w="76200">
                  <a:solidFill>
                    <a:srgbClr val="00206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5" name="Arc 44">
                  <a:extLst>
                    <a:ext uri="{FF2B5EF4-FFF2-40B4-BE49-F238E27FC236}">
                      <a16:creationId xmlns:a16="http://schemas.microsoft.com/office/drawing/2014/main" id="{BC1E65D7-FDBC-62B9-893D-24994CCC5ABF}"/>
                    </a:ext>
                  </a:extLst>
                </p:cNvPr>
                <p:cNvSpPr/>
                <p:nvPr/>
              </p:nvSpPr>
              <p:spPr>
                <a:xfrm rot="16829180">
                  <a:off x="7940625" y="1925200"/>
                  <a:ext cx="6718929" cy="6718931"/>
                </a:xfrm>
                <a:prstGeom prst="arc">
                  <a:avLst>
                    <a:gd name="adj1" fmla="val 15905224"/>
                    <a:gd name="adj2" fmla="val 20614197"/>
                  </a:avLst>
                </a:prstGeom>
                <a:ln w="76200">
                  <a:solidFill>
                    <a:srgbClr val="00206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6" name="Arc 45">
                  <a:extLst>
                    <a:ext uri="{FF2B5EF4-FFF2-40B4-BE49-F238E27FC236}">
                      <a16:creationId xmlns:a16="http://schemas.microsoft.com/office/drawing/2014/main" id="{EBA3BF1A-A51B-3903-E8F8-C7D8E8FE6461}"/>
                    </a:ext>
                  </a:extLst>
                </p:cNvPr>
                <p:cNvSpPr/>
                <p:nvPr/>
              </p:nvSpPr>
              <p:spPr>
                <a:xfrm rot="18091195">
                  <a:off x="6049277" y="1356302"/>
                  <a:ext cx="6718929" cy="6718931"/>
                </a:xfrm>
                <a:prstGeom prst="arc">
                  <a:avLst>
                    <a:gd name="adj1" fmla="val 17186420"/>
                    <a:gd name="adj2" fmla="val 20614197"/>
                  </a:avLst>
                </a:prstGeom>
                <a:ln w="76200">
                  <a:solidFill>
                    <a:srgbClr val="00206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FFA0AF05-4E5D-19CE-7000-ADF7FCEE99E6}"/>
                  </a:ext>
                </a:extLst>
              </p:cNvPr>
              <p:cNvGrpSpPr/>
              <p:nvPr/>
            </p:nvGrpSpPr>
            <p:grpSpPr>
              <a:xfrm flipH="1">
                <a:off x="3725050" y="1355618"/>
                <a:ext cx="8610279" cy="7287827"/>
                <a:chOff x="6201676" y="1508703"/>
                <a:chExt cx="8610279" cy="7287827"/>
              </a:xfrm>
            </p:grpSpPr>
            <p:sp>
              <p:nvSpPr>
                <p:cNvPr id="41" name="Arc 40">
                  <a:extLst>
                    <a:ext uri="{FF2B5EF4-FFF2-40B4-BE49-F238E27FC236}">
                      <a16:creationId xmlns:a16="http://schemas.microsoft.com/office/drawing/2014/main" id="{3A66CD47-1D3C-CAE5-0B20-A693BE15EEA1}"/>
                    </a:ext>
                  </a:extLst>
                </p:cNvPr>
                <p:cNvSpPr/>
                <p:nvPr/>
              </p:nvSpPr>
              <p:spPr>
                <a:xfrm rot="17773660">
                  <a:off x="6934104" y="1789576"/>
                  <a:ext cx="6718929" cy="6718931"/>
                </a:xfrm>
                <a:prstGeom prst="arc">
                  <a:avLst>
                    <a:gd name="adj1" fmla="val 15905224"/>
                    <a:gd name="adj2" fmla="val 20614197"/>
                  </a:avLst>
                </a:prstGeom>
                <a:ln w="76200">
                  <a:solidFill>
                    <a:srgbClr val="00206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2" name="Arc 41">
                  <a:extLst>
                    <a:ext uri="{FF2B5EF4-FFF2-40B4-BE49-F238E27FC236}">
                      <a16:creationId xmlns:a16="http://schemas.microsoft.com/office/drawing/2014/main" id="{A707F377-2EF3-7DAC-AC61-7A1D2DA32266}"/>
                    </a:ext>
                  </a:extLst>
                </p:cNvPr>
                <p:cNvSpPr/>
                <p:nvPr/>
              </p:nvSpPr>
              <p:spPr>
                <a:xfrm rot="16829180">
                  <a:off x="8093025" y="2077600"/>
                  <a:ext cx="6718929" cy="6718931"/>
                </a:xfrm>
                <a:prstGeom prst="arc">
                  <a:avLst>
                    <a:gd name="adj1" fmla="val 15905224"/>
                    <a:gd name="adj2" fmla="val 20614197"/>
                  </a:avLst>
                </a:prstGeom>
                <a:ln w="76200">
                  <a:solidFill>
                    <a:srgbClr val="00206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" name="Arc 42">
                  <a:extLst>
                    <a:ext uri="{FF2B5EF4-FFF2-40B4-BE49-F238E27FC236}">
                      <a16:creationId xmlns:a16="http://schemas.microsoft.com/office/drawing/2014/main" id="{AE734470-A389-9CCB-A41C-D347F7474F83}"/>
                    </a:ext>
                  </a:extLst>
                </p:cNvPr>
                <p:cNvSpPr/>
                <p:nvPr/>
              </p:nvSpPr>
              <p:spPr>
                <a:xfrm rot="18091195">
                  <a:off x="6201677" y="1508702"/>
                  <a:ext cx="6718929" cy="6718931"/>
                </a:xfrm>
                <a:prstGeom prst="arc">
                  <a:avLst>
                    <a:gd name="adj1" fmla="val 17186420"/>
                    <a:gd name="adj2" fmla="val 20614197"/>
                  </a:avLst>
                </a:prstGeom>
                <a:ln w="76200">
                  <a:solidFill>
                    <a:srgbClr val="00206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7C5AB0E1-F1D1-5E6C-6BDD-1298ED537BEE}"/>
                </a:ext>
              </a:extLst>
            </p:cNvPr>
            <p:cNvSpPr/>
            <p:nvPr/>
          </p:nvSpPr>
          <p:spPr>
            <a:xfrm rot="5898158" flipH="1">
              <a:off x="387571" y="2041213"/>
              <a:ext cx="9243370" cy="9243372"/>
            </a:xfrm>
            <a:prstGeom prst="arc">
              <a:avLst>
                <a:gd name="adj1" fmla="val 17904873"/>
                <a:gd name="adj2" fmla="val 20614197"/>
              </a:avLst>
            </a:prstGeom>
            <a:ln w="7620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AC8DDE63-BDDD-538A-1184-BE425BCEC693}"/>
                </a:ext>
              </a:extLst>
            </p:cNvPr>
            <p:cNvSpPr/>
            <p:nvPr/>
          </p:nvSpPr>
          <p:spPr>
            <a:xfrm rot="15701842">
              <a:off x="8739826" y="2109472"/>
              <a:ext cx="9243370" cy="9243372"/>
            </a:xfrm>
            <a:prstGeom prst="arc">
              <a:avLst>
                <a:gd name="adj1" fmla="val 17981541"/>
                <a:gd name="adj2" fmla="val 20614197"/>
              </a:avLst>
            </a:prstGeom>
            <a:ln w="7620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BFF536F-BBC9-4A7C-A2B5-D76DE382C22A}"/>
              </a:ext>
            </a:extLst>
          </p:cNvPr>
          <p:cNvSpPr txBox="1"/>
          <p:nvPr/>
        </p:nvSpPr>
        <p:spPr>
          <a:xfrm>
            <a:off x="1" y="0"/>
            <a:ext cx="699097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/>
              <a:t>Measuring</a:t>
            </a:r>
          </a:p>
          <a:p>
            <a:pPr algn="ctr"/>
            <a:r>
              <a:rPr lang="en-GB" sz="12000" b="1" dirty="0"/>
              <a:t>Spacetime</a:t>
            </a:r>
          </a:p>
          <a:p>
            <a:pPr algn="ctr"/>
            <a:r>
              <a:rPr lang="en-GB" sz="12000" b="1" dirty="0"/>
              <a:t>Curvature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3374A0-E32B-4397-9AE4-7CBE4F6D6BE2}"/>
                  </a:ext>
                </a:extLst>
              </p:cNvPr>
              <p:cNvSpPr txBox="1"/>
              <p:nvPr/>
            </p:nvSpPr>
            <p:spPr>
              <a:xfrm>
                <a:off x="-131536" y="5190697"/>
                <a:ext cx="3647369" cy="1626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8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8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8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8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𝛽𝛾𝛿</m:t>
                          </m:r>
                        </m:sub>
                        <m:sup>
                          <m:r>
                            <a:rPr lang="en-GB" sz="8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CA" sz="88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3374A0-E32B-4397-9AE4-7CBE4F6D6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536" y="5190697"/>
                <a:ext cx="3647369" cy="1626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624E37-7E0E-4B60-AC62-BDFD96BD4FB6}"/>
                  </a:ext>
                </a:extLst>
              </p:cNvPr>
              <p:cNvSpPr txBox="1"/>
              <p:nvPr/>
            </p:nvSpPr>
            <p:spPr>
              <a:xfrm>
                <a:off x="5696820" y="5195063"/>
                <a:ext cx="2461894" cy="1555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8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8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88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CA" sz="88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624E37-7E0E-4B60-AC62-BDFD96BD4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820" y="5195063"/>
                <a:ext cx="2461894" cy="1555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EDF7A2-EBC3-44A4-A9D2-DEFB911D0FF7}"/>
                  </a:ext>
                </a:extLst>
              </p:cNvPr>
              <p:cNvSpPr txBox="1"/>
              <p:nvPr/>
            </p:nvSpPr>
            <p:spPr>
              <a:xfrm>
                <a:off x="3426621" y="5211019"/>
                <a:ext cx="2102479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9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96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EDF7A2-EBC3-44A4-A9D2-DEFB911D0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621" y="5211019"/>
                <a:ext cx="2102479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777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1A05678-8BA6-4D4A-9EB5-1473DF522D93}"/>
              </a:ext>
            </a:extLst>
          </p:cNvPr>
          <p:cNvGrpSpPr/>
          <p:nvPr/>
        </p:nvGrpSpPr>
        <p:grpSpPr>
          <a:xfrm>
            <a:off x="593581" y="1549470"/>
            <a:ext cx="4593115" cy="4608147"/>
            <a:chOff x="7467082" y="1224674"/>
            <a:chExt cx="3640212" cy="365212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270D507-D4D3-4774-B08D-B5BF216450B4}"/>
                </a:ext>
              </a:extLst>
            </p:cNvPr>
            <p:cNvGrpSpPr/>
            <p:nvPr/>
          </p:nvGrpSpPr>
          <p:grpSpPr>
            <a:xfrm>
              <a:off x="7467082" y="1322361"/>
              <a:ext cx="3554439" cy="3554439"/>
              <a:chOff x="8261590" y="2445633"/>
              <a:chExt cx="3383130" cy="338313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9206EB1-E9B9-4E5D-8AC4-C63B1BDD029A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E24900E-416B-434A-8357-B5AB1334DAB6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AD20A25-D268-4183-82AE-215EB8C8E647}"/>
                </a:ext>
              </a:extLst>
            </p:cNvPr>
            <p:cNvSpPr/>
            <p:nvPr/>
          </p:nvSpPr>
          <p:spPr>
            <a:xfrm>
              <a:off x="9167320" y="1224674"/>
              <a:ext cx="196947" cy="19694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527CB6-E633-4E70-B924-2E54D12D403B}"/>
                </a:ext>
              </a:extLst>
            </p:cNvPr>
            <p:cNvSpPr/>
            <p:nvPr/>
          </p:nvSpPr>
          <p:spPr>
            <a:xfrm>
              <a:off x="10910347" y="3343226"/>
              <a:ext cx="196947" cy="19694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0" name="Arc 19">
            <a:extLst>
              <a:ext uri="{FF2B5EF4-FFF2-40B4-BE49-F238E27FC236}">
                <a16:creationId xmlns:a16="http://schemas.microsoft.com/office/drawing/2014/main" id="{878DD6B8-E7D8-42B6-981A-58BCD96E76B6}"/>
              </a:ext>
            </a:extLst>
          </p:cNvPr>
          <p:cNvSpPr/>
          <p:nvPr/>
        </p:nvSpPr>
        <p:spPr>
          <a:xfrm rot="19776822">
            <a:off x="740391" y="1569529"/>
            <a:ext cx="4261244" cy="4977132"/>
          </a:xfrm>
          <a:prstGeom prst="arc">
            <a:avLst>
              <a:gd name="adj1" fmla="val 18069979"/>
              <a:gd name="adj2" fmla="val 2332061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B750B7-F2E1-4FFD-BC5B-4983D477533E}"/>
              </a:ext>
            </a:extLst>
          </p:cNvPr>
          <p:cNvCxnSpPr>
            <a:cxnSpLocks/>
          </p:cNvCxnSpPr>
          <p:nvPr/>
        </p:nvCxnSpPr>
        <p:spPr>
          <a:xfrm>
            <a:off x="2866327" y="1652556"/>
            <a:ext cx="1946977" cy="297678"/>
          </a:xfrm>
          <a:prstGeom prst="straightConnector1">
            <a:avLst/>
          </a:prstGeom>
          <a:ln w="1016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ilhouette, Javelin, Throw, Sport, Athlete, Spear, Man">
            <a:extLst>
              <a:ext uri="{FF2B5EF4-FFF2-40B4-BE49-F238E27FC236}">
                <a16:creationId xmlns:a16="http://schemas.microsoft.com/office/drawing/2014/main" id="{D4ACB117-4287-427A-9EEF-490FE24A0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6393681" y="3201215"/>
            <a:ext cx="3892758" cy="25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Silhouette, Javelin, Throw, Sport, Athlete, Spear, Man">
            <a:extLst>
              <a:ext uri="{FF2B5EF4-FFF2-40B4-BE49-F238E27FC236}">
                <a16:creationId xmlns:a16="http://schemas.microsoft.com/office/drawing/2014/main" id="{F63F585D-996A-4A44-B062-08E1CCB7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045562" y="865226"/>
            <a:ext cx="1455704" cy="95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Silhouette, Javelin, Throw, Sport, Athlete, Spear, Man">
            <a:extLst>
              <a:ext uri="{FF2B5EF4-FFF2-40B4-BE49-F238E27FC236}">
                <a16:creationId xmlns:a16="http://schemas.microsoft.com/office/drawing/2014/main" id="{55E5F785-01D6-4717-B6A9-5C85B4295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3623926" y="1299099"/>
            <a:ext cx="1455704" cy="95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Silhouette, Javelin, Throw, Sport, Athlete, Spear, Man">
            <a:extLst>
              <a:ext uri="{FF2B5EF4-FFF2-40B4-BE49-F238E27FC236}">
                <a16:creationId xmlns:a16="http://schemas.microsoft.com/office/drawing/2014/main" id="{4A0E6A02-036E-4029-9589-5AE94FA1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46003" y="2372382"/>
            <a:ext cx="1455704" cy="95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Silhouette, Javelin, Throw, Sport, Athlete, Spear, Man">
            <a:extLst>
              <a:ext uri="{FF2B5EF4-FFF2-40B4-BE49-F238E27FC236}">
                <a16:creationId xmlns:a16="http://schemas.microsoft.com/office/drawing/2014/main" id="{94732B5A-3ED9-4141-B18D-37513C762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00000">
            <a:off x="4817456" y="3666833"/>
            <a:ext cx="1455704" cy="95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F129EE-6057-47D4-8B40-BB9437FC0974}"/>
              </a:ext>
            </a:extLst>
          </p:cNvPr>
          <p:cNvSpPr txBox="1"/>
          <p:nvPr/>
        </p:nvSpPr>
        <p:spPr>
          <a:xfrm>
            <a:off x="6302780" y="418925"/>
            <a:ext cx="45870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u="sng" dirty="0">
                <a:solidFill>
                  <a:srgbClr val="FF0000"/>
                </a:solidFill>
              </a:rPr>
              <a:t>Parallel Transport</a:t>
            </a:r>
            <a:r>
              <a:rPr lang="en-GB" sz="4000" dirty="0"/>
              <a:t>:</a:t>
            </a:r>
            <a:br>
              <a:rPr lang="en-GB" sz="4000" dirty="0"/>
            </a:br>
            <a:r>
              <a:rPr lang="en-GB" sz="4000" dirty="0"/>
              <a:t>march along a curve, keeping the vector as straight as possible</a:t>
            </a:r>
            <a:endParaRPr lang="en-CA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647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262"/>
    </mc:Choice>
    <mc:Fallback xmlns="">
      <p:transition advTm="7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270D507-D4D3-4774-B08D-B5BF216450B4}"/>
              </a:ext>
            </a:extLst>
          </p:cNvPr>
          <p:cNvGrpSpPr/>
          <p:nvPr/>
        </p:nvGrpSpPr>
        <p:grpSpPr>
          <a:xfrm>
            <a:off x="593581" y="1672729"/>
            <a:ext cx="4484889" cy="4484888"/>
            <a:chOff x="8261590" y="2445633"/>
            <a:chExt cx="3383130" cy="338313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206EB1-E9B9-4E5D-8AC4-C63B1BDD029A}"/>
                </a:ext>
              </a:extLst>
            </p:cNvPr>
            <p:cNvSpPr/>
            <p:nvPr/>
          </p:nvSpPr>
          <p:spPr>
            <a:xfrm>
              <a:off x="8261590" y="2445633"/>
              <a:ext cx="3383130" cy="338313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4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4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E24900E-416B-434A-8357-B5AB1334DAB6}"/>
                </a:ext>
              </a:extLst>
            </p:cNvPr>
            <p:cNvSpPr/>
            <p:nvPr/>
          </p:nvSpPr>
          <p:spPr>
            <a:xfrm>
              <a:off x="8261590" y="3494070"/>
              <a:ext cx="3383130" cy="1520995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0" name="Arc 19">
            <a:extLst>
              <a:ext uri="{FF2B5EF4-FFF2-40B4-BE49-F238E27FC236}">
                <a16:creationId xmlns:a16="http://schemas.microsoft.com/office/drawing/2014/main" id="{878DD6B8-E7D8-42B6-981A-58BCD96E76B6}"/>
              </a:ext>
            </a:extLst>
          </p:cNvPr>
          <p:cNvSpPr/>
          <p:nvPr/>
        </p:nvSpPr>
        <p:spPr>
          <a:xfrm rot="19776822">
            <a:off x="740391" y="1569529"/>
            <a:ext cx="4261244" cy="4977132"/>
          </a:xfrm>
          <a:prstGeom prst="arc">
            <a:avLst>
              <a:gd name="adj1" fmla="val 18069979"/>
              <a:gd name="adj2" fmla="val 2332061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F201627-7626-41DD-9DB6-E02593E9C11A}"/>
              </a:ext>
            </a:extLst>
          </p:cNvPr>
          <p:cNvSpPr/>
          <p:nvPr/>
        </p:nvSpPr>
        <p:spPr>
          <a:xfrm>
            <a:off x="2738894" y="1539404"/>
            <a:ext cx="248502" cy="24850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B8DA5AB-BBC9-4236-9540-73B5E8801937}"/>
              </a:ext>
            </a:extLst>
          </p:cNvPr>
          <p:cNvCxnSpPr>
            <a:cxnSpLocks/>
          </p:cNvCxnSpPr>
          <p:nvPr/>
        </p:nvCxnSpPr>
        <p:spPr>
          <a:xfrm>
            <a:off x="2836027" y="1636847"/>
            <a:ext cx="1425126" cy="217891"/>
          </a:xfrm>
          <a:prstGeom prst="straightConnector1">
            <a:avLst/>
          </a:prstGeom>
          <a:ln w="1270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2D043555-A516-4718-8B67-26494B3BB596}"/>
              </a:ext>
            </a:extLst>
          </p:cNvPr>
          <p:cNvGrpSpPr/>
          <p:nvPr/>
        </p:nvGrpSpPr>
        <p:grpSpPr>
          <a:xfrm>
            <a:off x="3966207" y="2173718"/>
            <a:ext cx="1580682" cy="3510363"/>
            <a:chOff x="3966207" y="2173718"/>
            <a:chExt cx="1580682" cy="3510363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FD69497-AF75-48E6-8386-E350FA3B523A}"/>
                </a:ext>
              </a:extLst>
            </p:cNvPr>
            <p:cNvCxnSpPr>
              <a:cxnSpLocks/>
            </p:cNvCxnSpPr>
            <p:nvPr/>
          </p:nvCxnSpPr>
          <p:spPr>
            <a:xfrm>
              <a:off x="4775040" y="3119369"/>
              <a:ext cx="771849" cy="1102636"/>
            </a:xfrm>
            <a:prstGeom prst="straightConnector1">
              <a:avLst/>
            </a:prstGeom>
            <a:ln w="1270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59A0F867-E7FF-4EDD-8E67-DCD69C5F657F}"/>
                </a:ext>
              </a:extLst>
            </p:cNvPr>
            <p:cNvCxnSpPr>
              <a:cxnSpLocks/>
            </p:cNvCxnSpPr>
            <p:nvPr/>
          </p:nvCxnSpPr>
          <p:spPr>
            <a:xfrm>
              <a:off x="3966207" y="2173718"/>
              <a:ext cx="1127795" cy="651133"/>
            </a:xfrm>
            <a:prstGeom prst="straightConnector1">
              <a:avLst/>
            </a:prstGeom>
            <a:ln w="1270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BF80AAB-DB67-430E-A6B4-FA6FB1C880C3}"/>
                </a:ext>
              </a:extLst>
            </p:cNvPr>
            <p:cNvCxnSpPr>
              <a:cxnSpLocks/>
            </p:cNvCxnSpPr>
            <p:nvPr/>
          </p:nvCxnSpPr>
          <p:spPr>
            <a:xfrm>
              <a:off x="5078472" y="4327392"/>
              <a:ext cx="0" cy="1356689"/>
            </a:xfrm>
            <a:prstGeom prst="straightConnector1">
              <a:avLst/>
            </a:prstGeom>
            <a:ln w="1270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45EA534-F492-401D-B181-FB5256E0F605}"/>
              </a:ext>
            </a:extLst>
          </p:cNvPr>
          <p:cNvGrpSpPr/>
          <p:nvPr/>
        </p:nvGrpSpPr>
        <p:grpSpPr>
          <a:xfrm>
            <a:off x="593581" y="3023510"/>
            <a:ext cx="4502925" cy="3357405"/>
            <a:chOff x="6954585" y="2890487"/>
            <a:chExt cx="4502925" cy="3357405"/>
          </a:xfrm>
        </p:grpSpPr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7192964D-8804-4623-AE6A-578825023142}"/>
                </a:ext>
              </a:extLst>
            </p:cNvPr>
            <p:cNvSpPr/>
            <p:nvPr/>
          </p:nvSpPr>
          <p:spPr>
            <a:xfrm rot="5400000">
              <a:off x="8178286" y="1666786"/>
              <a:ext cx="2055523" cy="4502925"/>
            </a:xfrm>
            <a:prstGeom prst="arc">
              <a:avLst>
                <a:gd name="adj1" fmla="val 16647705"/>
                <a:gd name="adj2" fmla="val 3675036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EDC3CC0-428F-4FCD-A428-E1C4903E8504}"/>
                </a:ext>
              </a:extLst>
            </p:cNvPr>
            <p:cNvCxnSpPr>
              <a:cxnSpLocks/>
            </p:cNvCxnSpPr>
            <p:nvPr/>
          </p:nvCxnSpPr>
          <p:spPr>
            <a:xfrm>
              <a:off x="10517819" y="4686784"/>
              <a:ext cx="0" cy="1356689"/>
            </a:xfrm>
            <a:prstGeom prst="straightConnector1">
              <a:avLst/>
            </a:prstGeom>
            <a:ln w="127000">
              <a:solidFill>
                <a:srgbClr val="9C9EE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461A58E7-7985-4678-97B3-4124310896C9}"/>
                </a:ext>
              </a:extLst>
            </p:cNvPr>
            <p:cNvCxnSpPr>
              <a:cxnSpLocks/>
            </p:cNvCxnSpPr>
            <p:nvPr/>
          </p:nvCxnSpPr>
          <p:spPr>
            <a:xfrm>
              <a:off x="9197031" y="4891203"/>
              <a:ext cx="0" cy="1356689"/>
            </a:xfrm>
            <a:prstGeom prst="straightConnector1">
              <a:avLst/>
            </a:prstGeom>
            <a:ln w="127000">
              <a:solidFill>
                <a:srgbClr val="9FD9DD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8726078-9290-48B8-9C4C-144530D4D2C9}"/>
                </a:ext>
              </a:extLst>
            </p:cNvPr>
            <p:cNvCxnSpPr>
              <a:cxnSpLocks/>
            </p:cNvCxnSpPr>
            <p:nvPr/>
          </p:nvCxnSpPr>
          <p:spPr>
            <a:xfrm>
              <a:off x="7789132" y="4666715"/>
              <a:ext cx="0" cy="1356689"/>
            </a:xfrm>
            <a:prstGeom prst="straightConnector1">
              <a:avLst/>
            </a:prstGeom>
            <a:ln w="127000">
              <a:solidFill>
                <a:srgbClr val="92D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E82B32F-6FBA-4E50-8C82-9CFCA51A1E70}"/>
              </a:ext>
            </a:extLst>
          </p:cNvPr>
          <p:cNvGrpSpPr/>
          <p:nvPr/>
        </p:nvGrpSpPr>
        <p:grpSpPr>
          <a:xfrm>
            <a:off x="1119595" y="947057"/>
            <a:ext cx="3911836" cy="5398073"/>
            <a:chOff x="7480599" y="814034"/>
            <a:chExt cx="3911836" cy="5398073"/>
          </a:xfrm>
        </p:grpSpPr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EC7B31E3-3BB8-49F0-B9E9-F684875E6FEE}"/>
                </a:ext>
              </a:extLst>
            </p:cNvPr>
            <p:cNvSpPr/>
            <p:nvPr/>
          </p:nvSpPr>
          <p:spPr>
            <a:xfrm rot="12503560">
              <a:off x="8048377" y="814034"/>
              <a:ext cx="3344058" cy="5398073"/>
            </a:xfrm>
            <a:prstGeom prst="arc">
              <a:avLst>
                <a:gd name="adj1" fmla="val 18069979"/>
                <a:gd name="adj2" fmla="val 2837464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5C7F736-5211-4541-9631-FFFDB29D1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5533" y="1501932"/>
              <a:ext cx="996248" cy="861978"/>
            </a:xfrm>
            <a:prstGeom prst="straightConnector1">
              <a:avLst/>
            </a:prstGeom>
            <a:ln w="127000">
              <a:solidFill>
                <a:srgbClr val="1D2C1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CA714F6-AACE-435E-B350-65229717B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0599" y="3630776"/>
              <a:ext cx="408294" cy="1359168"/>
            </a:xfrm>
            <a:prstGeom prst="straightConnector1">
              <a:avLst/>
            </a:prstGeom>
            <a:ln w="127000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7E0565D-334F-449A-97CB-A173BFC50D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5011" y="2492110"/>
              <a:ext cx="755039" cy="1130966"/>
            </a:xfrm>
            <a:prstGeom prst="straightConnector1">
              <a:avLst/>
            </a:prstGeom>
            <a:ln w="127000">
              <a:solidFill>
                <a:schemeClr val="accent6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BEBB401-CF31-4C22-9904-B7275B77750C}"/>
                  </a:ext>
                </a:extLst>
              </p14:cNvPr>
              <p14:cNvContentPartPr/>
              <p14:nvPr/>
            </p14:nvContentPartPr>
            <p14:xfrm>
              <a:off x="1580694" y="5533285"/>
              <a:ext cx="360" cy="3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BEBB401-CF31-4C22-9904-B7275B7775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1694" y="552428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07FA1F6E-9B8E-4860-B519-F3CFED8F6D14}"/>
              </a:ext>
            </a:extLst>
          </p:cNvPr>
          <p:cNvSpPr txBox="1"/>
          <p:nvPr/>
        </p:nvSpPr>
        <p:spPr>
          <a:xfrm>
            <a:off x="6265798" y="3429000"/>
            <a:ext cx="53827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Change in vector after parallel transport around a loop = </a:t>
            </a:r>
            <a:r>
              <a:rPr lang="en-GB" sz="4000" b="1" u="sng" dirty="0">
                <a:solidFill>
                  <a:srgbClr val="0070C0"/>
                </a:solidFill>
              </a:rPr>
              <a:t>Holonomy</a:t>
            </a:r>
            <a:endParaRPr lang="en-CA" sz="4000" b="1" u="sng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29C487C-B863-4F56-ABCA-017A733AEE0E}"/>
                  </a:ext>
                </a:extLst>
              </p:cNvPr>
              <p:cNvSpPr txBox="1"/>
              <p:nvPr/>
            </p:nvSpPr>
            <p:spPr>
              <a:xfrm>
                <a:off x="6101874" y="5822553"/>
                <a:ext cx="61481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1" u="sng" dirty="0">
                    <a:solidFill>
                      <a:srgbClr val="0070C0"/>
                    </a:solidFill>
                  </a:rPr>
                  <a:t>Holonomy</a:t>
                </a:r>
                <a:r>
                  <a:rPr lang="en-GB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800" b="1" dirty="0">
                    <a:solidFill>
                      <a:schemeClr val="tx1"/>
                    </a:solidFill>
                  </a:rPr>
                  <a:t> </a:t>
                </a:r>
                <a:r>
                  <a:rPr lang="en-CA" sz="4800" b="1" u="sng" dirty="0">
                    <a:solidFill>
                      <a:srgbClr val="7030A0"/>
                    </a:solidFill>
                  </a:rPr>
                  <a:t>Curvature</a:t>
                </a: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29C487C-B863-4F56-ABCA-017A733AE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874" y="5822553"/>
                <a:ext cx="6148186" cy="830997"/>
              </a:xfrm>
              <a:prstGeom prst="rect">
                <a:avLst/>
              </a:prstGeom>
              <a:blipFill>
                <a:blip r:embed="rId5"/>
                <a:stretch>
                  <a:fillRect l="-4559" t="-16176" r="-3865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19BD953-6C2D-424B-87F8-13EF34FE30B2}"/>
              </a:ext>
            </a:extLst>
          </p:cNvPr>
          <p:cNvSpPr txBox="1"/>
          <p:nvPr/>
        </p:nvSpPr>
        <p:spPr>
          <a:xfrm>
            <a:off x="6302780" y="418925"/>
            <a:ext cx="45870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u="sng" dirty="0">
                <a:solidFill>
                  <a:srgbClr val="FF0000"/>
                </a:solidFill>
              </a:rPr>
              <a:t>Parallel Transport</a:t>
            </a:r>
            <a:r>
              <a:rPr lang="en-GB" sz="4000" dirty="0"/>
              <a:t>:</a:t>
            </a:r>
            <a:br>
              <a:rPr lang="en-GB" sz="4000" dirty="0"/>
            </a:br>
            <a:r>
              <a:rPr lang="en-GB" sz="4000" dirty="0"/>
              <a:t>march along a curve, keeping the vector as straight as possible</a:t>
            </a:r>
            <a:endParaRPr lang="en-CA" sz="36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90DCF0-8BA3-4BAE-B3C6-885F5F8CE35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98920" y="1307880"/>
              <a:ext cx="2549880" cy="1220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90DCF0-8BA3-4BAE-B3C6-885F5F8CE3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89560" y="1298520"/>
                <a:ext cx="2568600" cy="1239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8044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838">
        <p:fade/>
      </p:transition>
    </mc:Choice>
    <mc:Fallback xmlns="">
      <p:transition spd="med" advTm="248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9CA2B81-F64B-4E14-AD99-9E100254967C}"/>
              </a:ext>
            </a:extLst>
          </p:cNvPr>
          <p:cNvGrpSpPr/>
          <p:nvPr/>
        </p:nvGrpSpPr>
        <p:grpSpPr>
          <a:xfrm rot="18740245">
            <a:off x="742286" y="1844731"/>
            <a:ext cx="3436710" cy="3427265"/>
            <a:chOff x="1787211" y="3848669"/>
            <a:chExt cx="2900541" cy="289256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E72D763-1475-4C24-BCA2-91DECBB7DE44}"/>
                </a:ext>
              </a:extLst>
            </p:cNvPr>
            <p:cNvCxnSpPr>
              <a:cxnSpLocks/>
            </p:cNvCxnSpPr>
            <p:nvPr/>
          </p:nvCxnSpPr>
          <p:spPr>
            <a:xfrm rot="2859755" flipV="1">
              <a:off x="3386006" y="6612479"/>
              <a:ext cx="122771" cy="134747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994714A-E5C0-49E5-9658-572FB3C69F45}"/>
                </a:ext>
              </a:extLst>
            </p:cNvPr>
            <p:cNvSpPr/>
            <p:nvPr/>
          </p:nvSpPr>
          <p:spPr>
            <a:xfrm>
              <a:off x="1847850" y="3905250"/>
              <a:ext cx="2781300" cy="27813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7B1C909-53AC-4B3D-A431-94C09349F8E6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 rot="2859755" flipH="1" flipV="1">
              <a:off x="4565946" y="5151401"/>
              <a:ext cx="127030" cy="116582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A01EBCD-1678-4166-84E5-366099DC42DF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 rot="2859755">
              <a:off x="1781019" y="5325574"/>
              <a:ext cx="134011" cy="121627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14EE992-9547-4083-B1A7-448A2EC4D015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rot="2859755" flipH="1">
              <a:off x="3093329" y="3841127"/>
              <a:ext cx="115718" cy="130801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4041954-17B5-4D81-82D8-9CE45092CC0E}"/>
              </a:ext>
            </a:extLst>
          </p:cNvPr>
          <p:cNvSpPr txBox="1"/>
          <p:nvPr/>
        </p:nvSpPr>
        <p:spPr>
          <a:xfrm>
            <a:off x="28854" y="-103339"/>
            <a:ext cx="32921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Flat space</a:t>
            </a:r>
            <a:endParaRPr lang="en-CA" sz="6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E076F3-45E4-414E-A9AA-CF996537AB4E}"/>
              </a:ext>
            </a:extLst>
          </p:cNvPr>
          <p:cNvCxnSpPr>
            <a:cxnSpLocks/>
          </p:cNvCxnSpPr>
          <p:nvPr/>
        </p:nvCxnSpPr>
        <p:spPr>
          <a:xfrm>
            <a:off x="6096000" y="-85266"/>
            <a:ext cx="0" cy="6943266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86A784-92BA-49C2-B3EE-FB61201FE68E}"/>
              </a:ext>
            </a:extLst>
          </p:cNvPr>
          <p:cNvSpPr txBox="1"/>
          <p:nvPr/>
        </p:nvSpPr>
        <p:spPr>
          <a:xfrm>
            <a:off x="6258204" y="-103339"/>
            <a:ext cx="43585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Curved space</a:t>
            </a:r>
            <a:endParaRPr lang="en-CA" sz="60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C9B706E-E384-4B37-8B29-1EDDE9C32BAE}"/>
              </a:ext>
            </a:extLst>
          </p:cNvPr>
          <p:cNvGrpSpPr/>
          <p:nvPr/>
        </p:nvGrpSpPr>
        <p:grpSpPr>
          <a:xfrm>
            <a:off x="926912" y="3300287"/>
            <a:ext cx="2568890" cy="1871046"/>
            <a:chOff x="1028510" y="3982445"/>
            <a:chExt cx="2568890" cy="187104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D27866-6738-40C1-9980-4BE6AED5D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10" y="3982445"/>
              <a:ext cx="1385762" cy="1054047"/>
            </a:xfrm>
            <a:prstGeom prst="straightConnector1">
              <a:avLst/>
            </a:prstGeom>
            <a:ln w="127000">
              <a:solidFill>
                <a:srgbClr val="4F522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81AC87-9979-4700-B2ED-171D31994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4937" y="4684887"/>
              <a:ext cx="1382885" cy="1010972"/>
            </a:xfrm>
            <a:prstGeom prst="straightConnector1">
              <a:avLst/>
            </a:prstGeom>
            <a:ln w="127000">
              <a:solidFill>
                <a:srgbClr val="95692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3D31BC4-2CED-4795-A7DF-607935D0A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2076" y="4861460"/>
              <a:ext cx="1345324" cy="992031"/>
            </a:xfrm>
            <a:prstGeom prst="straightConnector1">
              <a:avLst/>
            </a:prstGeom>
            <a:ln w="127000">
              <a:solidFill>
                <a:srgbClr val="CF403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F63BFF-C6E8-4DD9-A125-239CDA8F1382}"/>
              </a:ext>
            </a:extLst>
          </p:cNvPr>
          <p:cNvCxnSpPr>
            <a:cxnSpLocks/>
          </p:cNvCxnSpPr>
          <p:nvPr/>
        </p:nvCxnSpPr>
        <p:spPr>
          <a:xfrm rot="18896655">
            <a:off x="2208240" y="4591610"/>
            <a:ext cx="1688563" cy="258168"/>
          </a:xfrm>
          <a:prstGeom prst="straightConnector1">
            <a:avLst/>
          </a:prstGeom>
          <a:ln w="1270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F61884-9D5E-4A79-A5D0-3167D3650614}"/>
              </a:ext>
            </a:extLst>
          </p:cNvPr>
          <p:cNvGrpSpPr/>
          <p:nvPr/>
        </p:nvGrpSpPr>
        <p:grpSpPr>
          <a:xfrm>
            <a:off x="2412537" y="871016"/>
            <a:ext cx="2855165" cy="2045134"/>
            <a:chOff x="2514135" y="1553174"/>
            <a:chExt cx="2855165" cy="204513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2BA1DD-3E3E-49EC-8557-5AE5E62BED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787" y="1901298"/>
              <a:ext cx="1327908" cy="1039323"/>
            </a:xfrm>
            <a:prstGeom prst="straightConnector1">
              <a:avLst/>
            </a:prstGeom>
            <a:ln w="127000">
              <a:solidFill>
                <a:srgbClr val="9C9EE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22C2DD4-AD9B-45F7-9CF6-8351CB784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6179" y="2599018"/>
              <a:ext cx="1403121" cy="999290"/>
            </a:xfrm>
            <a:prstGeom prst="straightConnector1">
              <a:avLst/>
            </a:prstGeom>
            <a:ln w="127000">
              <a:solidFill>
                <a:srgbClr val="9FD9DD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B40A312-A4C7-4712-B6BA-4309285D9A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4135" y="1553174"/>
              <a:ext cx="1375563" cy="1065985"/>
            </a:xfrm>
            <a:prstGeom prst="straightConnector1">
              <a:avLst/>
            </a:prstGeom>
            <a:ln w="127000">
              <a:solidFill>
                <a:srgbClr val="92D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0610DC-7907-43D1-81E8-179A362C2F51}"/>
              </a:ext>
            </a:extLst>
          </p:cNvPr>
          <p:cNvGrpSpPr/>
          <p:nvPr/>
        </p:nvGrpSpPr>
        <p:grpSpPr>
          <a:xfrm>
            <a:off x="766289" y="1128367"/>
            <a:ext cx="2266938" cy="2587987"/>
            <a:chOff x="867887" y="1810525"/>
            <a:chExt cx="2266938" cy="2587987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5DC6DC-2F46-4E62-A3D2-074ECE782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9886" y="1810525"/>
              <a:ext cx="1424939" cy="1039157"/>
            </a:xfrm>
            <a:prstGeom prst="straightConnector1">
              <a:avLst/>
            </a:prstGeom>
            <a:ln w="127000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60F2A50-5678-4A53-B2EA-666158975A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309" y="2708833"/>
              <a:ext cx="1388804" cy="999290"/>
            </a:xfrm>
            <a:prstGeom prst="straightConnector1">
              <a:avLst/>
            </a:prstGeom>
            <a:ln w="127000">
              <a:solidFill>
                <a:schemeClr val="accent6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134555D-88E0-4620-B5E4-6B30783D54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87" y="3384781"/>
              <a:ext cx="1357701" cy="1013731"/>
            </a:xfrm>
            <a:prstGeom prst="straightConnector1">
              <a:avLst/>
            </a:prstGeom>
            <a:ln w="127000">
              <a:solidFill>
                <a:srgbClr val="1D2C1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00ED961-1321-4802-AB7F-FAFD40AEB044}"/>
              </a:ext>
            </a:extLst>
          </p:cNvPr>
          <p:cNvGrpSpPr/>
          <p:nvPr/>
        </p:nvGrpSpPr>
        <p:grpSpPr>
          <a:xfrm>
            <a:off x="3265131" y="2688600"/>
            <a:ext cx="2212437" cy="2335283"/>
            <a:chOff x="3366729" y="3370758"/>
            <a:chExt cx="2212437" cy="233528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0835600-A473-4219-B193-775D6D6AE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6729" y="4722923"/>
              <a:ext cx="1309698" cy="983118"/>
            </a:xfrm>
            <a:prstGeom prst="straightConnector1">
              <a:avLst/>
            </a:prstGeom>
            <a:ln w="1270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9784B88-E872-4750-B750-D9C3946E8B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4499" y="3370758"/>
              <a:ext cx="1424667" cy="988225"/>
            </a:xfrm>
            <a:prstGeom prst="straightConnector1">
              <a:avLst/>
            </a:prstGeom>
            <a:ln w="1270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DC17F66-AFDE-4557-A773-869C3D4C1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8812" y="4012287"/>
              <a:ext cx="1329953" cy="1010118"/>
            </a:xfrm>
            <a:prstGeom prst="straightConnector1">
              <a:avLst/>
            </a:prstGeom>
            <a:ln w="1270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EFDE423-F4D3-4324-915A-1536FD4F744B}"/>
              </a:ext>
            </a:extLst>
          </p:cNvPr>
          <p:cNvGrpSpPr/>
          <p:nvPr/>
        </p:nvGrpSpPr>
        <p:grpSpPr>
          <a:xfrm rot="18740245">
            <a:off x="7409786" y="1844731"/>
            <a:ext cx="3436710" cy="3427265"/>
            <a:chOff x="1787211" y="3848669"/>
            <a:chExt cx="2900541" cy="2892569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0FC109F-BBBC-4295-A18E-75C75957A069}"/>
                </a:ext>
              </a:extLst>
            </p:cNvPr>
            <p:cNvCxnSpPr>
              <a:cxnSpLocks/>
            </p:cNvCxnSpPr>
            <p:nvPr/>
          </p:nvCxnSpPr>
          <p:spPr>
            <a:xfrm rot="2859755" flipV="1">
              <a:off x="3386006" y="6612479"/>
              <a:ext cx="122771" cy="134747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BBB0EE-7005-4A5A-BEFE-D28507E87DF4}"/>
                </a:ext>
              </a:extLst>
            </p:cNvPr>
            <p:cNvSpPr/>
            <p:nvPr/>
          </p:nvSpPr>
          <p:spPr>
            <a:xfrm>
              <a:off x="1847850" y="3905250"/>
              <a:ext cx="2781300" cy="27813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60B676E-1FE8-45AA-9CD2-88B154D35BE8}"/>
                </a:ext>
              </a:extLst>
            </p:cNvPr>
            <p:cNvCxnSpPr>
              <a:cxnSpLocks/>
              <a:stCxn id="52" idx="6"/>
            </p:cNvCxnSpPr>
            <p:nvPr/>
          </p:nvCxnSpPr>
          <p:spPr>
            <a:xfrm rot="2859755" flipH="1" flipV="1">
              <a:off x="4565946" y="5151401"/>
              <a:ext cx="127030" cy="116582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7E0812C-9767-485C-9CED-3FF324641CDD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 rot="2859755">
              <a:off x="1781019" y="5325574"/>
              <a:ext cx="134011" cy="121627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FF466E-AF47-4EA8-A4B9-4934D7A2F131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rot="2859755" flipH="1">
              <a:off x="3093329" y="3841127"/>
              <a:ext cx="115718" cy="130801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47F9F79-8BC8-435A-A8A3-9A05C115D2B2}"/>
              </a:ext>
            </a:extLst>
          </p:cNvPr>
          <p:cNvGrpSpPr/>
          <p:nvPr/>
        </p:nvGrpSpPr>
        <p:grpSpPr>
          <a:xfrm>
            <a:off x="6853778" y="3140769"/>
            <a:ext cx="2139430" cy="2161874"/>
            <a:chOff x="6955376" y="3822927"/>
            <a:chExt cx="2139430" cy="2161874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1FA0E65-7B20-42F1-B477-1D10C6C346EF}"/>
                </a:ext>
              </a:extLst>
            </p:cNvPr>
            <p:cNvCxnSpPr>
              <a:cxnSpLocks/>
            </p:cNvCxnSpPr>
            <p:nvPr/>
          </p:nvCxnSpPr>
          <p:spPr>
            <a:xfrm rot="6146532" flipH="1">
              <a:off x="6888241" y="3890062"/>
              <a:ext cx="996248" cy="861978"/>
            </a:xfrm>
            <a:prstGeom prst="straightConnector1">
              <a:avLst/>
            </a:prstGeom>
            <a:ln w="127000">
              <a:solidFill>
                <a:srgbClr val="4F522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3B51DFA-7A75-424A-B188-2EC278145D5E}"/>
                </a:ext>
              </a:extLst>
            </p:cNvPr>
            <p:cNvCxnSpPr>
              <a:cxnSpLocks/>
            </p:cNvCxnSpPr>
            <p:nvPr/>
          </p:nvCxnSpPr>
          <p:spPr>
            <a:xfrm rot="5499979" flipH="1">
              <a:off x="7437092" y="4716194"/>
              <a:ext cx="996248" cy="861978"/>
            </a:xfrm>
            <a:prstGeom prst="straightConnector1">
              <a:avLst/>
            </a:prstGeom>
            <a:ln w="127000">
              <a:solidFill>
                <a:srgbClr val="95692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B2C66CF-FA05-4B23-A334-DA596CED58A5}"/>
                </a:ext>
              </a:extLst>
            </p:cNvPr>
            <p:cNvCxnSpPr>
              <a:cxnSpLocks/>
            </p:cNvCxnSpPr>
            <p:nvPr/>
          </p:nvCxnSpPr>
          <p:spPr>
            <a:xfrm rot="4784668" flipH="1">
              <a:off x="8165693" y="5055688"/>
              <a:ext cx="996248" cy="861978"/>
            </a:xfrm>
            <a:prstGeom prst="straightConnector1">
              <a:avLst/>
            </a:prstGeom>
            <a:ln w="127000">
              <a:solidFill>
                <a:srgbClr val="CF403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81E5026-5151-49D6-B0C0-909937BDBF61}"/>
              </a:ext>
            </a:extLst>
          </p:cNvPr>
          <p:cNvCxnSpPr>
            <a:cxnSpLocks/>
          </p:cNvCxnSpPr>
          <p:nvPr/>
        </p:nvCxnSpPr>
        <p:spPr>
          <a:xfrm rot="18896655">
            <a:off x="9018259" y="4696532"/>
            <a:ext cx="1425126" cy="217891"/>
          </a:xfrm>
          <a:prstGeom prst="straightConnector1">
            <a:avLst/>
          </a:prstGeom>
          <a:ln w="1270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4824D46-8A18-4AD1-9CF2-8A3B5DF802F7}"/>
              </a:ext>
            </a:extLst>
          </p:cNvPr>
          <p:cNvGrpSpPr/>
          <p:nvPr/>
        </p:nvGrpSpPr>
        <p:grpSpPr>
          <a:xfrm>
            <a:off x="9096103" y="793963"/>
            <a:ext cx="2722179" cy="1652964"/>
            <a:chOff x="9197701" y="1476121"/>
            <a:chExt cx="2722179" cy="1652964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0FABE1E-C73E-4ACC-A42B-169D07528F57}"/>
                </a:ext>
              </a:extLst>
            </p:cNvPr>
            <p:cNvCxnSpPr>
              <a:cxnSpLocks/>
            </p:cNvCxnSpPr>
            <p:nvPr/>
          </p:nvCxnSpPr>
          <p:spPr>
            <a:xfrm rot="13117556">
              <a:off x="10395334" y="1613983"/>
              <a:ext cx="0" cy="1356689"/>
            </a:xfrm>
            <a:prstGeom prst="straightConnector1">
              <a:avLst/>
            </a:prstGeom>
            <a:ln w="127000">
              <a:solidFill>
                <a:srgbClr val="9C9EE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B83EF3C-2C5B-4F49-807D-3098553B3F08}"/>
                </a:ext>
              </a:extLst>
            </p:cNvPr>
            <p:cNvCxnSpPr>
              <a:cxnSpLocks/>
            </p:cNvCxnSpPr>
            <p:nvPr/>
          </p:nvCxnSpPr>
          <p:spPr>
            <a:xfrm rot="13891787">
              <a:off x="11241536" y="2450740"/>
              <a:ext cx="0" cy="1356689"/>
            </a:xfrm>
            <a:prstGeom prst="straightConnector1">
              <a:avLst/>
            </a:prstGeom>
            <a:ln w="127000">
              <a:solidFill>
                <a:srgbClr val="9FD9DD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58E585A-D889-4E48-A709-08267620CC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7701" y="1476121"/>
              <a:ext cx="625907" cy="1159602"/>
            </a:xfrm>
            <a:prstGeom prst="straightConnector1">
              <a:avLst/>
            </a:prstGeom>
            <a:ln w="127000">
              <a:solidFill>
                <a:srgbClr val="92D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7BB9E9-52B6-4980-8530-77EBC6847C23}"/>
              </a:ext>
            </a:extLst>
          </p:cNvPr>
          <p:cNvGrpSpPr/>
          <p:nvPr/>
        </p:nvGrpSpPr>
        <p:grpSpPr>
          <a:xfrm>
            <a:off x="6854250" y="842746"/>
            <a:ext cx="1753056" cy="2633592"/>
            <a:chOff x="6955848" y="1524904"/>
            <a:chExt cx="1753056" cy="263359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61B5C44-B945-4C06-BA25-CAA1C1B7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6041" y="1524904"/>
              <a:ext cx="322863" cy="1372738"/>
            </a:xfrm>
            <a:prstGeom prst="straightConnector1">
              <a:avLst/>
            </a:prstGeom>
            <a:ln w="127000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8849A6B6-52CC-4855-87ED-B1137C960B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8866" y="2253614"/>
              <a:ext cx="57454" cy="1250246"/>
            </a:xfrm>
            <a:prstGeom prst="straightConnector1">
              <a:avLst/>
            </a:prstGeom>
            <a:ln w="127000">
              <a:solidFill>
                <a:schemeClr val="accent6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4B198FB-F424-4E8F-A738-B194F28E843A}"/>
                </a:ext>
              </a:extLst>
            </p:cNvPr>
            <p:cNvCxnSpPr>
              <a:cxnSpLocks/>
            </p:cNvCxnSpPr>
            <p:nvPr/>
          </p:nvCxnSpPr>
          <p:spPr>
            <a:xfrm rot="6785385" flipH="1">
              <a:off x="6888713" y="3229383"/>
              <a:ext cx="996248" cy="861978"/>
            </a:xfrm>
            <a:prstGeom prst="straightConnector1">
              <a:avLst/>
            </a:prstGeom>
            <a:ln w="127000">
              <a:solidFill>
                <a:srgbClr val="1D2C1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5C456F1-03D4-4C40-A61B-575D171A1384}"/>
              </a:ext>
            </a:extLst>
          </p:cNvPr>
          <p:cNvGrpSpPr/>
          <p:nvPr/>
        </p:nvGrpSpPr>
        <p:grpSpPr>
          <a:xfrm>
            <a:off x="10086946" y="3346817"/>
            <a:ext cx="1985209" cy="1893554"/>
            <a:chOff x="10188544" y="4028975"/>
            <a:chExt cx="1985209" cy="1893554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D363511-6922-4CA2-A3C5-A14C89FB1D54}"/>
                </a:ext>
              </a:extLst>
            </p:cNvPr>
            <p:cNvCxnSpPr>
              <a:cxnSpLocks/>
            </p:cNvCxnSpPr>
            <p:nvPr/>
          </p:nvCxnSpPr>
          <p:spPr>
            <a:xfrm rot="17837953">
              <a:off x="9950213" y="5033065"/>
              <a:ext cx="1127795" cy="651133"/>
            </a:xfrm>
            <a:prstGeom prst="straightConnector1">
              <a:avLst/>
            </a:prstGeom>
            <a:ln w="1270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550C14D-303C-45A7-B9CD-10C7E14AAB3A}"/>
                </a:ext>
              </a:extLst>
            </p:cNvPr>
            <p:cNvCxnSpPr>
              <a:cxnSpLocks/>
            </p:cNvCxnSpPr>
            <p:nvPr/>
          </p:nvCxnSpPr>
          <p:spPr>
            <a:xfrm rot="14855288">
              <a:off x="11495409" y="3350630"/>
              <a:ext cx="0" cy="1356689"/>
            </a:xfrm>
            <a:prstGeom prst="straightConnector1">
              <a:avLst/>
            </a:prstGeom>
            <a:ln w="1270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52E43FA-E36E-46D8-BDCD-E3F9B1D2921B}"/>
                </a:ext>
              </a:extLst>
            </p:cNvPr>
            <p:cNvCxnSpPr>
              <a:cxnSpLocks/>
            </p:cNvCxnSpPr>
            <p:nvPr/>
          </p:nvCxnSpPr>
          <p:spPr>
            <a:xfrm rot="16609200">
              <a:off x="10836240" y="4151081"/>
              <a:ext cx="771849" cy="1102636"/>
            </a:xfrm>
            <a:prstGeom prst="straightConnector1">
              <a:avLst/>
            </a:prstGeom>
            <a:ln w="1270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77011A-1D9F-4FB7-A956-19D59A9A640F}"/>
                  </a:ext>
                </a:extLst>
              </p:cNvPr>
              <p:cNvSpPr txBox="1"/>
              <p:nvPr/>
            </p:nvSpPr>
            <p:spPr>
              <a:xfrm>
                <a:off x="6101874" y="5822553"/>
                <a:ext cx="61481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1" u="sng" dirty="0">
                    <a:solidFill>
                      <a:schemeClr val="tx1"/>
                    </a:solidFill>
                  </a:rPr>
                  <a:t>Holonomy</a:t>
                </a:r>
                <a:r>
                  <a:rPr lang="en-GB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800" b="1" dirty="0">
                    <a:solidFill>
                      <a:schemeClr val="tx1"/>
                    </a:solidFill>
                  </a:rPr>
                  <a:t> </a:t>
                </a:r>
                <a:r>
                  <a:rPr lang="en-CA" sz="4800" b="1" u="sng" dirty="0">
                    <a:solidFill>
                      <a:schemeClr val="tx1"/>
                    </a:solidFill>
                  </a:rPr>
                  <a:t>Curvature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77011A-1D9F-4FB7-A956-19D59A9A6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874" y="5822553"/>
                <a:ext cx="6148186" cy="830997"/>
              </a:xfrm>
              <a:prstGeom prst="rect">
                <a:avLst/>
              </a:prstGeom>
              <a:blipFill>
                <a:blip r:embed="rId3"/>
                <a:stretch>
                  <a:fillRect l="-4559" t="-16176" r="-3865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6B9922D-516E-4AC8-98C9-35A59C7AD192}"/>
                  </a:ext>
                </a:extLst>
              </p:cNvPr>
              <p:cNvSpPr txBox="1"/>
              <p:nvPr/>
            </p:nvSpPr>
            <p:spPr>
              <a:xfrm>
                <a:off x="328938" y="5469808"/>
                <a:ext cx="517009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b="1" dirty="0">
                    <a:solidFill>
                      <a:schemeClr val="tx1"/>
                    </a:solidFill>
                  </a:rPr>
                  <a:t>No Holonomy</a:t>
                </a:r>
                <a:r>
                  <a:rPr lang="en-GB" sz="40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GB" sz="4000" b="0" dirty="0">
                    <a:solidFill>
                      <a:schemeClr val="tx1"/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000" b="1" dirty="0">
                    <a:solidFill>
                      <a:schemeClr val="tx1"/>
                    </a:solidFill>
                  </a:rPr>
                  <a:t> No Curvature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6B9922D-516E-4AC8-98C9-35A59C7AD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8" y="5469808"/>
                <a:ext cx="5170098" cy="1323439"/>
              </a:xfrm>
              <a:prstGeom prst="rect">
                <a:avLst/>
              </a:prstGeom>
              <a:blipFill>
                <a:blip r:embed="rId4"/>
                <a:stretch>
                  <a:fillRect l="-4245" t="-8295" r="-1533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A10D757-F24E-4E3A-A3B4-2F26E6C4D67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72520" y="3885840"/>
              <a:ext cx="8287560" cy="1475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A10D757-F24E-4E3A-A3B4-2F26E6C4D6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3160" y="3876480"/>
                <a:ext cx="8306280" cy="1494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9994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65"/>
    </mc:Choice>
    <mc:Fallback xmlns="">
      <p:transition spd="slow" advTm="49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/>
      <p:bldP spid="57" grpId="0"/>
    </p:bldLst>
  </p:timing>
  <p:extLst>
    <p:ext uri="{3A86A75C-4F4B-4683-9AE1-C65F6400EC91}">
      <p14:laserTraceLst xmlns:p14="http://schemas.microsoft.com/office/powerpoint/2010/main">
        <p14:tracePtLst>
          <p14:tracePt t="27389" x="3589338" y="6259513"/>
          <p14:tracePt t="27716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3B478D-408E-4E33-981D-019B6EA46047}"/>
              </a:ext>
            </a:extLst>
          </p:cNvPr>
          <p:cNvSpPr txBox="1"/>
          <p:nvPr/>
        </p:nvSpPr>
        <p:spPr>
          <a:xfrm>
            <a:off x="0" y="0"/>
            <a:ext cx="8460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Riemann Curvature Tensor</a:t>
            </a:r>
            <a:endParaRPr lang="en-CA" sz="6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0EE2DA-C85F-49FE-ACFC-3BB379401474}"/>
              </a:ext>
            </a:extLst>
          </p:cNvPr>
          <p:cNvCxnSpPr>
            <a:cxnSpLocks/>
          </p:cNvCxnSpPr>
          <p:nvPr/>
        </p:nvCxnSpPr>
        <p:spPr>
          <a:xfrm flipV="1">
            <a:off x="6719325" y="2291914"/>
            <a:ext cx="4189770" cy="705420"/>
          </a:xfrm>
          <a:prstGeom prst="straightConnector1">
            <a:avLst/>
          </a:prstGeom>
          <a:ln w="1143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15F4FC-3552-459E-819A-9E4EC7966667}"/>
              </a:ext>
            </a:extLst>
          </p:cNvPr>
          <p:cNvCxnSpPr>
            <a:cxnSpLocks/>
          </p:cNvCxnSpPr>
          <p:nvPr/>
        </p:nvCxnSpPr>
        <p:spPr>
          <a:xfrm flipV="1">
            <a:off x="5671883" y="4440103"/>
            <a:ext cx="4189770" cy="705420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1567D4-89AE-4F48-A7C5-D7A3D42AAFA6}"/>
                  </a:ext>
                </a:extLst>
              </p:cNvPr>
              <p:cNvSpPr txBox="1"/>
              <p:nvPr/>
            </p:nvSpPr>
            <p:spPr>
              <a:xfrm>
                <a:off x="7603449" y="4817804"/>
                <a:ext cx="1090875" cy="14729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1567D4-89AE-4F48-A7C5-D7A3D42AA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449" y="4817804"/>
                <a:ext cx="1090875" cy="14729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4292DB-A41A-4186-9D0F-1759AAB71A35}"/>
              </a:ext>
            </a:extLst>
          </p:cNvPr>
          <p:cNvCxnSpPr>
            <a:cxnSpLocks/>
          </p:cNvCxnSpPr>
          <p:nvPr/>
        </p:nvCxnSpPr>
        <p:spPr>
          <a:xfrm flipV="1">
            <a:off x="5671883" y="2933205"/>
            <a:ext cx="1154324" cy="2212318"/>
          </a:xfrm>
          <a:prstGeom prst="straightConnector1">
            <a:avLst/>
          </a:prstGeom>
          <a:ln w="1143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FDF362-3455-435D-AC44-FEE6E238CAA0}"/>
              </a:ext>
            </a:extLst>
          </p:cNvPr>
          <p:cNvCxnSpPr>
            <a:cxnSpLocks/>
          </p:cNvCxnSpPr>
          <p:nvPr/>
        </p:nvCxnSpPr>
        <p:spPr>
          <a:xfrm flipV="1">
            <a:off x="9776147" y="2322561"/>
            <a:ext cx="1154324" cy="2212318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76A668-9143-4C25-9FE1-3F70572DE958}"/>
                  </a:ext>
                </a:extLst>
              </p:cNvPr>
              <p:cNvSpPr txBox="1"/>
              <p:nvPr/>
            </p:nvSpPr>
            <p:spPr>
              <a:xfrm>
                <a:off x="10984020" y="3032595"/>
                <a:ext cx="1431802" cy="14729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CA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76A668-9143-4C25-9FE1-3F70572DE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4020" y="3032595"/>
                <a:ext cx="1431802" cy="1472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2CE154F-E00B-40AF-89A0-09956A566499}"/>
              </a:ext>
            </a:extLst>
          </p:cNvPr>
          <p:cNvGrpSpPr/>
          <p:nvPr/>
        </p:nvGrpSpPr>
        <p:grpSpPr>
          <a:xfrm>
            <a:off x="4693208" y="2537488"/>
            <a:ext cx="1863815" cy="2661020"/>
            <a:chOff x="651834" y="3114449"/>
            <a:chExt cx="1660977" cy="237142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42DEDA8-36DA-4FD4-B9FA-664BAF4DD9A6}"/>
                </a:ext>
              </a:extLst>
            </p:cNvPr>
            <p:cNvCxnSpPr>
              <a:cxnSpLocks/>
            </p:cNvCxnSpPr>
            <p:nvPr/>
          </p:nvCxnSpPr>
          <p:spPr>
            <a:xfrm rot="6146532" flipH="1">
              <a:off x="1383698" y="3181584"/>
              <a:ext cx="996248" cy="861978"/>
            </a:xfrm>
            <a:prstGeom prst="straightConnector1">
              <a:avLst/>
            </a:prstGeom>
            <a:ln w="152400">
              <a:solidFill>
                <a:srgbClr val="4F522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F66E6BE-0358-454C-869D-ACA229D31BC8}"/>
                </a:ext>
              </a:extLst>
            </p:cNvPr>
            <p:cNvCxnSpPr>
              <a:cxnSpLocks/>
            </p:cNvCxnSpPr>
            <p:nvPr/>
          </p:nvCxnSpPr>
          <p:spPr>
            <a:xfrm rot="5499979" flipH="1">
              <a:off x="960999" y="3836266"/>
              <a:ext cx="996248" cy="861978"/>
            </a:xfrm>
            <a:prstGeom prst="straightConnector1">
              <a:avLst/>
            </a:prstGeom>
            <a:ln w="152400">
              <a:solidFill>
                <a:srgbClr val="95692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14ADAFD-193C-4C8D-9311-8C102A9CCE53}"/>
                </a:ext>
              </a:extLst>
            </p:cNvPr>
            <p:cNvCxnSpPr>
              <a:cxnSpLocks/>
            </p:cNvCxnSpPr>
            <p:nvPr/>
          </p:nvCxnSpPr>
          <p:spPr>
            <a:xfrm rot="4784668" flipH="1">
              <a:off x="584699" y="4556759"/>
              <a:ext cx="996248" cy="861978"/>
            </a:xfrm>
            <a:prstGeom prst="straightConnector1">
              <a:avLst/>
            </a:prstGeom>
            <a:ln w="152400">
              <a:solidFill>
                <a:srgbClr val="CF403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5660D4-DF6A-4D18-8D64-D773A594D8FD}"/>
              </a:ext>
            </a:extLst>
          </p:cNvPr>
          <p:cNvGrpSpPr/>
          <p:nvPr/>
        </p:nvGrpSpPr>
        <p:grpSpPr>
          <a:xfrm>
            <a:off x="9980203" y="1015663"/>
            <a:ext cx="1628383" cy="2403861"/>
            <a:chOff x="5363448" y="1758243"/>
            <a:chExt cx="1451167" cy="214225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3AB1E35-0508-4FA8-A385-26FD29B6E267}"/>
                </a:ext>
              </a:extLst>
            </p:cNvPr>
            <p:cNvCxnSpPr>
              <a:cxnSpLocks/>
            </p:cNvCxnSpPr>
            <p:nvPr/>
          </p:nvCxnSpPr>
          <p:spPr>
            <a:xfrm rot="13117556">
              <a:off x="6205241" y="2543804"/>
              <a:ext cx="0" cy="1356689"/>
            </a:xfrm>
            <a:prstGeom prst="straightConnector1">
              <a:avLst/>
            </a:prstGeom>
            <a:ln w="152400">
              <a:solidFill>
                <a:srgbClr val="9C9EE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5DAF343-A053-4863-8500-74FCA94C3841}"/>
                </a:ext>
              </a:extLst>
            </p:cNvPr>
            <p:cNvCxnSpPr>
              <a:cxnSpLocks/>
            </p:cNvCxnSpPr>
            <p:nvPr/>
          </p:nvCxnSpPr>
          <p:spPr>
            <a:xfrm rot="13891787">
              <a:off x="6041793" y="3151961"/>
              <a:ext cx="0" cy="1356689"/>
            </a:xfrm>
            <a:prstGeom prst="straightConnector1">
              <a:avLst/>
            </a:prstGeom>
            <a:ln w="152400">
              <a:solidFill>
                <a:srgbClr val="9FD9DD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D87CC5-5904-4F1F-AC34-700BAA81D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8708" y="1758243"/>
              <a:ext cx="625907" cy="1159602"/>
            </a:xfrm>
            <a:prstGeom prst="straightConnector1">
              <a:avLst/>
            </a:prstGeom>
            <a:ln w="152400">
              <a:solidFill>
                <a:srgbClr val="92D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36084A-2097-4605-BF32-0456B836B474}"/>
              </a:ext>
            </a:extLst>
          </p:cNvPr>
          <p:cNvGrpSpPr/>
          <p:nvPr/>
        </p:nvGrpSpPr>
        <p:grpSpPr>
          <a:xfrm>
            <a:off x="6060590" y="1027651"/>
            <a:ext cx="3698625" cy="1886386"/>
            <a:chOff x="1870405" y="1768926"/>
            <a:chExt cx="3296106" cy="168109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82861D-C776-4709-9C79-187881F53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3648" y="1768926"/>
              <a:ext cx="322863" cy="1372738"/>
            </a:xfrm>
            <a:prstGeom prst="straightConnector1">
              <a:avLst/>
            </a:prstGeom>
            <a:ln w="152400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0DF5181-12FD-4947-B1CC-663BE5FB2B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3073" y="2059486"/>
              <a:ext cx="57454" cy="1250246"/>
            </a:xfrm>
            <a:prstGeom prst="straightConnector1">
              <a:avLst/>
            </a:prstGeom>
            <a:ln w="152400">
              <a:solidFill>
                <a:schemeClr val="accent6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3459F52-BB1D-4440-890E-9DBCC9568A34}"/>
                </a:ext>
              </a:extLst>
            </p:cNvPr>
            <p:cNvCxnSpPr>
              <a:cxnSpLocks/>
            </p:cNvCxnSpPr>
            <p:nvPr/>
          </p:nvCxnSpPr>
          <p:spPr>
            <a:xfrm rot="6785385" flipH="1">
              <a:off x="1803270" y="2520905"/>
              <a:ext cx="996248" cy="861978"/>
            </a:xfrm>
            <a:prstGeom prst="straightConnector1">
              <a:avLst/>
            </a:prstGeom>
            <a:ln w="152400">
              <a:solidFill>
                <a:srgbClr val="1D2C1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3E68F4-5D1A-4E19-9E35-D711C1E0A6C7}"/>
              </a:ext>
            </a:extLst>
          </p:cNvPr>
          <p:cNvGrpSpPr/>
          <p:nvPr/>
        </p:nvGrpSpPr>
        <p:grpSpPr>
          <a:xfrm>
            <a:off x="7443542" y="3839480"/>
            <a:ext cx="3809495" cy="1267775"/>
            <a:chOff x="3102851" y="4274746"/>
            <a:chExt cx="3394910" cy="112980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E10F44D-ABE6-4720-BBA3-DADD91437417}"/>
                </a:ext>
              </a:extLst>
            </p:cNvPr>
            <p:cNvCxnSpPr>
              <a:cxnSpLocks/>
            </p:cNvCxnSpPr>
            <p:nvPr/>
          </p:nvCxnSpPr>
          <p:spPr>
            <a:xfrm rot="17837953">
              <a:off x="2864520" y="4515086"/>
              <a:ext cx="1127795" cy="651133"/>
            </a:xfrm>
            <a:prstGeom prst="straightConnector1">
              <a:avLst/>
            </a:prstGeom>
            <a:ln w="1524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B0F4B7B-F47D-4A53-8877-3DA65EB36A2D}"/>
                </a:ext>
              </a:extLst>
            </p:cNvPr>
            <p:cNvCxnSpPr>
              <a:cxnSpLocks/>
            </p:cNvCxnSpPr>
            <p:nvPr/>
          </p:nvCxnSpPr>
          <p:spPr>
            <a:xfrm rot="14855288">
              <a:off x="5819417" y="3880401"/>
              <a:ext cx="0" cy="1356689"/>
            </a:xfrm>
            <a:prstGeom prst="straightConnector1">
              <a:avLst/>
            </a:prstGeom>
            <a:ln w="1524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AD8A4D2-767C-4AC8-A220-286B6453EE95}"/>
                </a:ext>
              </a:extLst>
            </p:cNvPr>
            <p:cNvCxnSpPr>
              <a:cxnSpLocks/>
            </p:cNvCxnSpPr>
            <p:nvPr/>
          </p:nvCxnSpPr>
          <p:spPr>
            <a:xfrm rot="16609200">
              <a:off x="4379197" y="4109353"/>
              <a:ext cx="771849" cy="1102636"/>
            </a:xfrm>
            <a:prstGeom prst="straightConnector1">
              <a:avLst/>
            </a:prstGeom>
            <a:ln w="1524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8900F0-032F-4576-AA73-7C9CFBEA4266}"/>
              </a:ext>
            </a:extLst>
          </p:cNvPr>
          <p:cNvGrpSpPr/>
          <p:nvPr/>
        </p:nvGrpSpPr>
        <p:grpSpPr>
          <a:xfrm>
            <a:off x="6252903" y="3294855"/>
            <a:ext cx="1631109" cy="2152482"/>
            <a:chOff x="6252903" y="3294855"/>
            <a:chExt cx="1631109" cy="215248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24ECF63-49CF-4202-86F7-9316A2C7630D}"/>
                </a:ext>
              </a:extLst>
            </p:cNvPr>
            <p:cNvCxnSpPr>
              <a:cxnSpLocks/>
            </p:cNvCxnSpPr>
            <p:nvPr/>
          </p:nvCxnSpPr>
          <p:spPr>
            <a:xfrm rot="18896655">
              <a:off x="5575572" y="4525506"/>
              <a:ext cx="1599162" cy="244500"/>
            </a:xfrm>
            <a:prstGeom prst="straightConnector1">
              <a:avLst/>
            </a:prstGeom>
            <a:ln w="1524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A8E9D9-782B-46FB-A674-1ED8E5037B0D}"/>
                    </a:ext>
                  </a:extLst>
                </p:cNvPr>
                <p:cNvSpPr txBox="1"/>
                <p:nvPr/>
              </p:nvSpPr>
              <p:spPr>
                <a:xfrm>
                  <a:off x="6833596" y="3294855"/>
                  <a:ext cx="1050416" cy="147296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oMath>
                    </m:oMathPara>
                  </a14:m>
                  <a:endParaRPr lang="en-CA" sz="8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4A8E9D9-782B-46FB-A674-1ED8E5037B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596" y="3294855"/>
                  <a:ext cx="1050416" cy="147296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D0A9870E-6535-4628-A0F2-150F8A32C60D}"/>
              </a:ext>
            </a:extLst>
          </p:cNvPr>
          <p:cNvSpPr/>
          <p:nvPr/>
        </p:nvSpPr>
        <p:spPr>
          <a:xfrm>
            <a:off x="5532936" y="5006714"/>
            <a:ext cx="256517" cy="256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1F2ED0F-9095-41E5-BB38-FC14E0245EBD}"/>
                  </a:ext>
                </a:extLst>
              </p:cNvPr>
              <p:cNvSpPr txBox="1"/>
              <p:nvPr/>
            </p:nvSpPr>
            <p:spPr>
              <a:xfrm>
                <a:off x="644123" y="2848874"/>
                <a:ext cx="4270464" cy="14236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CA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1F2ED0F-9095-41E5-BB38-FC14E0245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23" y="2848874"/>
                <a:ext cx="4270464" cy="14236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7421AED-A810-4FB2-AD29-9FCA7A9C69A4}"/>
              </a:ext>
            </a:extLst>
          </p:cNvPr>
          <p:cNvCxnSpPr>
            <a:cxnSpLocks/>
          </p:cNvCxnSpPr>
          <p:nvPr/>
        </p:nvCxnSpPr>
        <p:spPr>
          <a:xfrm>
            <a:off x="4620017" y="4150846"/>
            <a:ext cx="2413892" cy="24000"/>
          </a:xfrm>
          <a:prstGeom prst="straightConnector1">
            <a:avLst/>
          </a:prstGeom>
          <a:ln w="2540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A71A1F0-E176-4009-BD8E-E91C63CD07B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600" y="803160"/>
              <a:ext cx="8296920" cy="4367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A71A1F0-E176-4009-BD8E-E91C63CD07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240" y="793800"/>
                <a:ext cx="8315640" cy="4386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3782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13"/>
    </mc:Choice>
    <mc:Fallback xmlns="">
      <p:transition spd="slow" advTm="55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32" grpId="0" animBg="1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DDE73C-936C-4D9C-AB39-9DA6BE59EE4D}"/>
                  </a:ext>
                </a:extLst>
              </p:cNvPr>
              <p:cNvSpPr txBox="1"/>
              <p:nvPr/>
            </p:nvSpPr>
            <p:spPr>
              <a:xfrm>
                <a:off x="57150" y="733547"/>
                <a:ext cx="12094906" cy="125168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</m:d>
                        </m:sub>
                      </m:sSub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DDE73C-936C-4D9C-AB39-9DA6BE59E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733547"/>
                <a:ext cx="12094906" cy="12516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78B14A7-EEDD-47BB-A9A3-D69B70756CF5}"/>
              </a:ext>
            </a:extLst>
          </p:cNvPr>
          <p:cNvSpPr txBox="1"/>
          <p:nvPr/>
        </p:nvSpPr>
        <p:spPr>
          <a:xfrm>
            <a:off x="0" y="10134"/>
            <a:ext cx="94192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Riemann Curvature Tensor Definition</a:t>
            </a:r>
            <a:endParaRPr lang="en-CA" sz="48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490D47-2BD6-4B53-A321-C26CBAD958AE}"/>
              </a:ext>
            </a:extLst>
          </p:cNvPr>
          <p:cNvCxnSpPr>
            <a:cxnSpLocks/>
          </p:cNvCxnSpPr>
          <p:nvPr/>
        </p:nvCxnSpPr>
        <p:spPr>
          <a:xfrm flipV="1">
            <a:off x="951291" y="5202103"/>
            <a:ext cx="4189770" cy="705420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164544-CEEE-46BD-B2CC-422C470C0814}"/>
              </a:ext>
            </a:extLst>
          </p:cNvPr>
          <p:cNvCxnSpPr>
            <a:cxnSpLocks/>
          </p:cNvCxnSpPr>
          <p:nvPr/>
        </p:nvCxnSpPr>
        <p:spPr>
          <a:xfrm flipV="1">
            <a:off x="1998733" y="3053914"/>
            <a:ext cx="4189770" cy="705420"/>
          </a:xfrm>
          <a:prstGeom prst="straightConnector1">
            <a:avLst/>
          </a:prstGeom>
          <a:ln w="1143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DAFDC1-9752-4F07-811D-FEB6D3CE11A4}"/>
                  </a:ext>
                </a:extLst>
              </p:cNvPr>
              <p:cNvSpPr txBox="1"/>
              <p:nvPr/>
            </p:nvSpPr>
            <p:spPr>
              <a:xfrm>
                <a:off x="2882857" y="5579804"/>
                <a:ext cx="1090875" cy="14729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DAFDC1-9752-4F07-811D-FEB6D3CE1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857" y="5579804"/>
                <a:ext cx="1090875" cy="1472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24D3D9-BA0F-4C48-9559-33D8030F92AB}"/>
              </a:ext>
            </a:extLst>
          </p:cNvPr>
          <p:cNvCxnSpPr>
            <a:cxnSpLocks/>
          </p:cNvCxnSpPr>
          <p:nvPr/>
        </p:nvCxnSpPr>
        <p:spPr>
          <a:xfrm flipV="1">
            <a:off x="951291" y="3695205"/>
            <a:ext cx="1154324" cy="2212318"/>
          </a:xfrm>
          <a:prstGeom prst="straightConnector1">
            <a:avLst/>
          </a:prstGeom>
          <a:ln w="1143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77E47B-257E-4E7F-A551-89C137F9BA99}"/>
              </a:ext>
            </a:extLst>
          </p:cNvPr>
          <p:cNvCxnSpPr>
            <a:cxnSpLocks/>
          </p:cNvCxnSpPr>
          <p:nvPr/>
        </p:nvCxnSpPr>
        <p:spPr>
          <a:xfrm flipV="1">
            <a:off x="5055555" y="3084561"/>
            <a:ext cx="1154324" cy="2212318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E2196D-B22A-436F-9624-CA6E5FC329E5}"/>
                  </a:ext>
                </a:extLst>
              </p:cNvPr>
              <p:cNvSpPr txBox="1"/>
              <p:nvPr/>
            </p:nvSpPr>
            <p:spPr>
              <a:xfrm>
                <a:off x="6263428" y="3794595"/>
                <a:ext cx="1431802" cy="14729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CA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E2196D-B22A-436F-9624-CA6E5FC32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428" y="3794595"/>
                <a:ext cx="1431802" cy="1472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19E338B-1B8C-4E8D-802F-1C633A468AD6}"/>
              </a:ext>
            </a:extLst>
          </p:cNvPr>
          <p:cNvCxnSpPr>
            <a:cxnSpLocks/>
          </p:cNvCxnSpPr>
          <p:nvPr/>
        </p:nvCxnSpPr>
        <p:spPr>
          <a:xfrm rot="18896655">
            <a:off x="854980" y="5287506"/>
            <a:ext cx="1599162" cy="244500"/>
          </a:xfrm>
          <a:prstGeom prst="straightConnector1">
            <a:avLst/>
          </a:prstGeom>
          <a:ln w="1524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46EAC9-5212-439B-B1AB-490F8C8B9FBA}"/>
                  </a:ext>
                </a:extLst>
              </p:cNvPr>
              <p:cNvSpPr txBox="1"/>
              <p:nvPr/>
            </p:nvSpPr>
            <p:spPr>
              <a:xfrm>
                <a:off x="2113004" y="4056855"/>
                <a:ext cx="1050416" cy="14729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CA" sz="8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46EAC9-5212-439B-B1AB-490F8C8B9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004" y="4056855"/>
                <a:ext cx="1050416" cy="1472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F0543BBF-BDB5-40D6-8D94-EBD05E2C1FE0}"/>
              </a:ext>
            </a:extLst>
          </p:cNvPr>
          <p:cNvSpPr/>
          <p:nvPr/>
        </p:nvSpPr>
        <p:spPr>
          <a:xfrm>
            <a:off x="812344" y="5768714"/>
            <a:ext cx="256517" cy="256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6E7512B-3248-40E5-925F-007125354E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90920" y="1771560"/>
              <a:ext cx="10249560" cy="3820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6E7512B-3248-40E5-925F-007125354E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1560" y="1762200"/>
                <a:ext cx="10268280" cy="3839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9266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02"/>
    </mc:Choice>
    <mc:Fallback xmlns="">
      <p:transition spd="slow" advTm="40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22" grpId="0"/>
      <p:bldP spid="43" grpId="0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DDE73C-936C-4D9C-AB39-9DA6BE59EE4D}"/>
                  </a:ext>
                </a:extLst>
              </p:cNvPr>
              <p:cNvSpPr txBox="1"/>
              <p:nvPr/>
            </p:nvSpPr>
            <p:spPr>
              <a:xfrm>
                <a:off x="57150" y="733547"/>
                <a:ext cx="12094906" cy="125168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</m:d>
                        </m:sub>
                      </m:sSub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DDE73C-936C-4D9C-AB39-9DA6BE59E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733547"/>
                <a:ext cx="12094906" cy="12516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78B14A7-EEDD-47BB-A9A3-D69B70756CF5}"/>
              </a:ext>
            </a:extLst>
          </p:cNvPr>
          <p:cNvSpPr txBox="1"/>
          <p:nvPr/>
        </p:nvSpPr>
        <p:spPr>
          <a:xfrm>
            <a:off x="0" y="10134"/>
            <a:ext cx="94192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Riemann Curvature Tensor Definition</a:t>
            </a:r>
            <a:endParaRPr lang="en-CA" sz="48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D4E434-E6BE-4E41-824B-BCB255F186E5}"/>
              </a:ext>
            </a:extLst>
          </p:cNvPr>
          <p:cNvCxnSpPr>
            <a:cxnSpLocks/>
          </p:cNvCxnSpPr>
          <p:nvPr/>
        </p:nvCxnSpPr>
        <p:spPr>
          <a:xfrm flipV="1">
            <a:off x="951291" y="5202103"/>
            <a:ext cx="4189770" cy="705420"/>
          </a:xfrm>
          <a:prstGeom prst="straightConnector1">
            <a:avLst/>
          </a:prstGeom>
          <a:ln w="1143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873355-EF0A-40AB-96F3-FBC6D5F78C73}"/>
              </a:ext>
            </a:extLst>
          </p:cNvPr>
          <p:cNvCxnSpPr>
            <a:cxnSpLocks/>
          </p:cNvCxnSpPr>
          <p:nvPr/>
        </p:nvCxnSpPr>
        <p:spPr>
          <a:xfrm flipV="1">
            <a:off x="1998733" y="2705100"/>
            <a:ext cx="3142328" cy="1054234"/>
          </a:xfrm>
          <a:prstGeom prst="straightConnector1">
            <a:avLst/>
          </a:prstGeom>
          <a:ln w="114300">
            <a:solidFill>
              <a:srgbClr val="256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2BE9361-C804-406F-93C5-9D6FFE75E469}"/>
                  </a:ext>
                </a:extLst>
              </p:cNvPr>
              <p:cNvSpPr txBox="1"/>
              <p:nvPr/>
            </p:nvSpPr>
            <p:spPr>
              <a:xfrm>
                <a:off x="2882857" y="5579804"/>
                <a:ext cx="1090875" cy="14729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2BE9361-C804-406F-93C5-9D6FFE75E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857" y="5579804"/>
                <a:ext cx="1090875" cy="1472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07613BA-85F3-4DDE-BF9B-8EAFA405AF50}"/>
              </a:ext>
            </a:extLst>
          </p:cNvPr>
          <p:cNvCxnSpPr>
            <a:cxnSpLocks/>
          </p:cNvCxnSpPr>
          <p:nvPr/>
        </p:nvCxnSpPr>
        <p:spPr>
          <a:xfrm flipV="1">
            <a:off x="951291" y="3695205"/>
            <a:ext cx="1154324" cy="2212318"/>
          </a:xfrm>
          <a:prstGeom prst="straightConnector1">
            <a:avLst/>
          </a:prstGeom>
          <a:ln w="1143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9A66CC1-9468-4F52-B126-D09BE27DC614}"/>
              </a:ext>
            </a:extLst>
          </p:cNvPr>
          <p:cNvCxnSpPr>
            <a:cxnSpLocks/>
          </p:cNvCxnSpPr>
          <p:nvPr/>
        </p:nvCxnSpPr>
        <p:spPr>
          <a:xfrm flipV="1">
            <a:off x="5055555" y="3396014"/>
            <a:ext cx="1021395" cy="1900866"/>
          </a:xfrm>
          <a:prstGeom prst="straightConnector1">
            <a:avLst/>
          </a:prstGeom>
          <a:ln w="114300">
            <a:solidFill>
              <a:srgbClr val="FF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9FB39D3-813F-4565-B7E1-52E82A6FB071}"/>
                  </a:ext>
                </a:extLst>
              </p:cNvPr>
              <p:cNvSpPr txBox="1"/>
              <p:nvPr/>
            </p:nvSpPr>
            <p:spPr>
              <a:xfrm>
                <a:off x="-38393" y="3927750"/>
                <a:ext cx="1431802" cy="14729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CA" sz="8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9FB39D3-813F-4565-B7E1-52E82A6FB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93" y="3927750"/>
                <a:ext cx="1431802" cy="1472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287C31EB-CE59-4FE8-825D-28201CE3C001}"/>
              </a:ext>
            </a:extLst>
          </p:cNvPr>
          <p:cNvSpPr/>
          <p:nvPr/>
        </p:nvSpPr>
        <p:spPr>
          <a:xfrm>
            <a:off x="812344" y="5768714"/>
            <a:ext cx="256517" cy="256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CFE941F8-3E89-4984-9103-E8BC1A3A1D5B}"/>
              </a:ext>
            </a:extLst>
          </p:cNvPr>
          <p:cNvSpPr/>
          <p:nvPr/>
        </p:nvSpPr>
        <p:spPr>
          <a:xfrm rot="18535924">
            <a:off x="5567536" y="2147527"/>
            <a:ext cx="486234" cy="1115146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D19FF5-8566-4BCC-B427-4C4BA6B7DB78}"/>
                  </a:ext>
                </a:extLst>
              </p:cNvPr>
              <p:cNvSpPr txBox="1"/>
              <p:nvPr/>
            </p:nvSpPr>
            <p:spPr>
              <a:xfrm>
                <a:off x="6267450" y="1872797"/>
                <a:ext cx="2458815" cy="120173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D19FF5-8566-4BCC-B427-4C4BA6B7D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450" y="1872797"/>
                <a:ext cx="2458815" cy="12017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53062862-AC1B-458C-8CA4-D303D8F305E1}"/>
              </a:ext>
            </a:extLst>
          </p:cNvPr>
          <p:cNvSpPr txBox="1"/>
          <p:nvPr/>
        </p:nvSpPr>
        <p:spPr>
          <a:xfrm>
            <a:off x="6456025" y="3462489"/>
            <a:ext cx="5141729" cy="193899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GB" sz="6000" dirty="0"/>
              <a:t>“Commutator”/</a:t>
            </a:r>
            <a:br>
              <a:rPr lang="en-GB" sz="6000" dirty="0"/>
            </a:br>
            <a:r>
              <a:rPr lang="en-GB" sz="6000" dirty="0"/>
              <a:t>“Lie Bracket”</a:t>
            </a:r>
            <a:endParaRPr lang="en-CA" sz="60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2F880F-DC67-40A8-AD49-84059BC40DB7}"/>
              </a:ext>
            </a:extLst>
          </p:cNvPr>
          <p:cNvCxnSpPr>
            <a:cxnSpLocks/>
          </p:cNvCxnSpPr>
          <p:nvPr/>
        </p:nvCxnSpPr>
        <p:spPr>
          <a:xfrm>
            <a:off x="5138641" y="2705100"/>
            <a:ext cx="938309" cy="761428"/>
          </a:xfrm>
          <a:prstGeom prst="straightConnector1">
            <a:avLst/>
          </a:prstGeom>
          <a:ln w="152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046321-BBA7-4BA8-9124-7FDF87CAA35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31360" y="2653560"/>
              <a:ext cx="4710600" cy="2955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046321-BBA7-4BA8-9124-7FDF87CAA3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22000" y="2644200"/>
                <a:ext cx="4729320" cy="2974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0483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882">
        <p:fade/>
      </p:transition>
    </mc:Choice>
    <mc:Fallback xmlns="">
      <p:transition spd="med" advTm="238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  <p:bldP spid="4" grpId="0" animBg="1"/>
      <p:bldP spid="55" grpId="0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D4E434-E6BE-4E41-824B-BCB255F186E5}"/>
              </a:ext>
            </a:extLst>
          </p:cNvPr>
          <p:cNvCxnSpPr>
            <a:cxnSpLocks/>
          </p:cNvCxnSpPr>
          <p:nvPr/>
        </p:nvCxnSpPr>
        <p:spPr>
          <a:xfrm flipV="1">
            <a:off x="951291" y="5202103"/>
            <a:ext cx="4189770" cy="705420"/>
          </a:xfrm>
          <a:prstGeom prst="straightConnector1">
            <a:avLst/>
          </a:prstGeom>
          <a:ln w="1143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873355-EF0A-40AB-96F3-FBC6D5F78C73}"/>
              </a:ext>
            </a:extLst>
          </p:cNvPr>
          <p:cNvCxnSpPr>
            <a:cxnSpLocks/>
          </p:cNvCxnSpPr>
          <p:nvPr/>
        </p:nvCxnSpPr>
        <p:spPr>
          <a:xfrm flipV="1">
            <a:off x="1998733" y="2705100"/>
            <a:ext cx="3142328" cy="1054234"/>
          </a:xfrm>
          <a:prstGeom prst="straightConnector1">
            <a:avLst/>
          </a:prstGeom>
          <a:ln w="114300">
            <a:solidFill>
              <a:srgbClr val="256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2BE9361-C804-406F-93C5-9D6FFE75E469}"/>
                  </a:ext>
                </a:extLst>
              </p:cNvPr>
              <p:cNvSpPr txBox="1"/>
              <p:nvPr/>
            </p:nvSpPr>
            <p:spPr>
              <a:xfrm>
                <a:off x="2882857" y="5579804"/>
                <a:ext cx="1090875" cy="14729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2BE9361-C804-406F-93C5-9D6FFE75E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857" y="5579804"/>
                <a:ext cx="1090875" cy="14729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07613BA-85F3-4DDE-BF9B-8EAFA405AF50}"/>
              </a:ext>
            </a:extLst>
          </p:cNvPr>
          <p:cNvCxnSpPr>
            <a:cxnSpLocks/>
          </p:cNvCxnSpPr>
          <p:nvPr/>
        </p:nvCxnSpPr>
        <p:spPr>
          <a:xfrm flipV="1">
            <a:off x="951291" y="3695205"/>
            <a:ext cx="1154324" cy="2212318"/>
          </a:xfrm>
          <a:prstGeom prst="straightConnector1">
            <a:avLst/>
          </a:prstGeom>
          <a:ln w="1143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9A66CC1-9468-4F52-B126-D09BE27DC614}"/>
              </a:ext>
            </a:extLst>
          </p:cNvPr>
          <p:cNvCxnSpPr>
            <a:cxnSpLocks/>
          </p:cNvCxnSpPr>
          <p:nvPr/>
        </p:nvCxnSpPr>
        <p:spPr>
          <a:xfrm flipV="1">
            <a:off x="5055555" y="3396014"/>
            <a:ext cx="1021395" cy="1900866"/>
          </a:xfrm>
          <a:prstGeom prst="straightConnector1">
            <a:avLst/>
          </a:prstGeom>
          <a:ln w="114300">
            <a:solidFill>
              <a:srgbClr val="FF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9FB39D3-813F-4565-B7E1-52E82A6FB071}"/>
                  </a:ext>
                </a:extLst>
              </p:cNvPr>
              <p:cNvSpPr txBox="1"/>
              <p:nvPr/>
            </p:nvSpPr>
            <p:spPr>
              <a:xfrm>
                <a:off x="-38393" y="3927750"/>
                <a:ext cx="1431802" cy="14729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CA" sz="8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9FB39D3-813F-4565-B7E1-52E82A6FB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93" y="3927750"/>
                <a:ext cx="1431802" cy="1472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287C31EB-CE59-4FE8-825D-28201CE3C001}"/>
              </a:ext>
            </a:extLst>
          </p:cNvPr>
          <p:cNvSpPr/>
          <p:nvPr/>
        </p:nvSpPr>
        <p:spPr>
          <a:xfrm>
            <a:off x="812344" y="5768714"/>
            <a:ext cx="256517" cy="256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CFE941F8-3E89-4984-9103-E8BC1A3A1D5B}"/>
              </a:ext>
            </a:extLst>
          </p:cNvPr>
          <p:cNvSpPr/>
          <p:nvPr/>
        </p:nvSpPr>
        <p:spPr>
          <a:xfrm rot="18535924">
            <a:off x="5567536" y="2147527"/>
            <a:ext cx="486234" cy="1115146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D19FF5-8566-4BCC-B427-4C4BA6B7DB78}"/>
                  </a:ext>
                </a:extLst>
              </p:cNvPr>
              <p:cNvSpPr txBox="1"/>
              <p:nvPr/>
            </p:nvSpPr>
            <p:spPr>
              <a:xfrm>
                <a:off x="4222544" y="1125292"/>
                <a:ext cx="2458815" cy="120173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D19FF5-8566-4BCC-B427-4C4BA6B7D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544" y="1125292"/>
                <a:ext cx="2458815" cy="12017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53062862-AC1B-458C-8CA4-D303D8F305E1}"/>
              </a:ext>
            </a:extLst>
          </p:cNvPr>
          <p:cNvSpPr txBox="1"/>
          <p:nvPr/>
        </p:nvSpPr>
        <p:spPr>
          <a:xfrm>
            <a:off x="0" y="-3275"/>
            <a:ext cx="9803445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6000" dirty="0"/>
              <a:t>“Commutator”/ “Lie Bracket”</a:t>
            </a:r>
            <a:endParaRPr lang="en-CA" sz="60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2F880F-DC67-40A8-AD49-84059BC40DB7}"/>
              </a:ext>
            </a:extLst>
          </p:cNvPr>
          <p:cNvCxnSpPr>
            <a:cxnSpLocks/>
          </p:cNvCxnSpPr>
          <p:nvPr/>
        </p:nvCxnSpPr>
        <p:spPr>
          <a:xfrm>
            <a:off x="5138641" y="2705100"/>
            <a:ext cx="938309" cy="761428"/>
          </a:xfrm>
          <a:prstGeom prst="straightConnector1">
            <a:avLst/>
          </a:prstGeom>
          <a:ln w="152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3370ECB-466E-49AA-BA4A-A98EC890DD95}"/>
                  </a:ext>
                </a:extLst>
              </p:cNvPr>
              <p:cNvSpPr txBox="1"/>
              <p:nvPr/>
            </p:nvSpPr>
            <p:spPr>
              <a:xfrm>
                <a:off x="6397159" y="1137132"/>
                <a:ext cx="5981509" cy="120173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3370ECB-466E-49AA-BA4A-A98EC890D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159" y="1137132"/>
                <a:ext cx="5981509" cy="12017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B9D9B50-E7A7-4F86-9D34-109FEDEBEAEA}"/>
                  </a:ext>
                </a:extLst>
              </p:cNvPr>
              <p:cNvSpPr txBox="1"/>
              <p:nvPr/>
            </p:nvSpPr>
            <p:spPr>
              <a:xfrm>
                <a:off x="5844878" y="3710752"/>
                <a:ext cx="6546792" cy="320600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sSub>
                        <m:sSubPr>
                          <m:ctrlP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sSub>
                        <m:sSubPr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sz="4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sz="4000" b="0" dirty="0">
                    <a:solidFill>
                      <a:schemeClr val="tx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GB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GB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b>
                      <m:sSubPr>
                        <m:ctrlPr>
                          <a:rPr lang="en-GB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sz="4000" dirty="0">
                  <a:solidFill>
                    <a:schemeClr val="tx1"/>
                  </a:solidFill>
                </a:endParaRPr>
              </a:p>
              <a:p>
                <a:endParaRPr lang="en-CA" sz="105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B9D9B50-E7A7-4F86-9D34-109FEDEBE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878" y="3710752"/>
                <a:ext cx="6546792" cy="32060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DDAD1F-2E9B-4460-B7ED-4909C5FE3A2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60480" y="2120400"/>
              <a:ext cx="6644880" cy="4439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DDAD1F-2E9B-4460-B7ED-4909C5FE3A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51120" y="2111040"/>
                <a:ext cx="6663600" cy="4458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3650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503">
        <p:fade/>
      </p:transition>
    </mc:Choice>
    <mc:Fallback xmlns="">
      <p:transition spd="med" advTm="255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DDE73C-936C-4D9C-AB39-9DA6BE59EE4D}"/>
                  </a:ext>
                </a:extLst>
              </p:cNvPr>
              <p:cNvSpPr txBox="1"/>
              <p:nvPr/>
            </p:nvSpPr>
            <p:spPr>
              <a:xfrm>
                <a:off x="57150" y="733547"/>
                <a:ext cx="12094906" cy="125168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</m:d>
                        </m:sub>
                      </m:sSub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DDE73C-936C-4D9C-AB39-9DA6BE59E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733547"/>
                <a:ext cx="12094906" cy="12516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78B14A7-EEDD-47BB-A9A3-D69B70756CF5}"/>
              </a:ext>
            </a:extLst>
          </p:cNvPr>
          <p:cNvSpPr txBox="1"/>
          <p:nvPr/>
        </p:nvSpPr>
        <p:spPr>
          <a:xfrm>
            <a:off x="0" y="10134"/>
            <a:ext cx="94192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Riemann Curvature Tensor Definition</a:t>
            </a:r>
            <a:endParaRPr lang="en-CA" sz="48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D4E434-E6BE-4E41-824B-BCB255F186E5}"/>
              </a:ext>
            </a:extLst>
          </p:cNvPr>
          <p:cNvCxnSpPr>
            <a:cxnSpLocks/>
          </p:cNvCxnSpPr>
          <p:nvPr/>
        </p:nvCxnSpPr>
        <p:spPr>
          <a:xfrm flipV="1">
            <a:off x="951291" y="5202103"/>
            <a:ext cx="4189770" cy="705420"/>
          </a:xfrm>
          <a:prstGeom prst="straightConnector1">
            <a:avLst/>
          </a:prstGeom>
          <a:ln w="1143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873355-EF0A-40AB-96F3-FBC6D5F78C73}"/>
              </a:ext>
            </a:extLst>
          </p:cNvPr>
          <p:cNvCxnSpPr>
            <a:cxnSpLocks/>
          </p:cNvCxnSpPr>
          <p:nvPr/>
        </p:nvCxnSpPr>
        <p:spPr>
          <a:xfrm flipV="1">
            <a:off x="1998733" y="2705100"/>
            <a:ext cx="3142328" cy="1054234"/>
          </a:xfrm>
          <a:prstGeom prst="straightConnector1">
            <a:avLst/>
          </a:prstGeom>
          <a:ln w="114300">
            <a:solidFill>
              <a:srgbClr val="256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2BE9361-C804-406F-93C5-9D6FFE75E469}"/>
                  </a:ext>
                </a:extLst>
              </p:cNvPr>
              <p:cNvSpPr txBox="1"/>
              <p:nvPr/>
            </p:nvSpPr>
            <p:spPr>
              <a:xfrm>
                <a:off x="2882857" y="5579804"/>
                <a:ext cx="1090875" cy="14729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2BE9361-C804-406F-93C5-9D6FFE75E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857" y="5579804"/>
                <a:ext cx="1090875" cy="1472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07613BA-85F3-4DDE-BF9B-8EAFA405AF50}"/>
              </a:ext>
            </a:extLst>
          </p:cNvPr>
          <p:cNvCxnSpPr>
            <a:cxnSpLocks/>
          </p:cNvCxnSpPr>
          <p:nvPr/>
        </p:nvCxnSpPr>
        <p:spPr>
          <a:xfrm flipV="1">
            <a:off x="951291" y="3695205"/>
            <a:ext cx="1154324" cy="2212318"/>
          </a:xfrm>
          <a:prstGeom prst="straightConnector1">
            <a:avLst/>
          </a:prstGeom>
          <a:ln w="1143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9A66CC1-9468-4F52-B126-D09BE27DC614}"/>
              </a:ext>
            </a:extLst>
          </p:cNvPr>
          <p:cNvCxnSpPr>
            <a:cxnSpLocks/>
          </p:cNvCxnSpPr>
          <p:nvPr/>
        </p:nvCxnSpPr>
        <p:spPr>
          <a:xfrm flipV="1">
            <a:off x="5055555" y="3396014"/>
            <a:ext cx="1021395" cy="1900866"/>
          </a:xfrm>
          <a:prstGeom prst="straightConnector1">
            <a:avLst/>
          </a:prstGeom>
          <a:ln w="114300">
            <a:solidFill>
              <a:srgbClr val="FF69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9FB39D3-813F-4565-B7E1-52E82A6FB071}"/>
                  </a:ext>
                </a:extLst>
              </p:cNvPr>
              <p:cNvSpPr txBox="1"/>
              <p:nvPr/>
            </p:nvSpPr>
            <p:spPr>
              <a:xfrm>
                <a:off x="-38393" y="3927750"/>
                <a:ext cx="1431802" cy="14729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CA" sz="8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9FB39D3-813F-4565-B7E1-52E82A6FB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93" y="3927750"/>
                <a:ext cx="1431802" cy="1472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287C31EB-CE59-4FE8-825D-28201CE3C001}"/>
              </a:ext>
            </a:extLst>
          </p:cNvPr>
          <p:cNvSpPr/>
          <p:nvPr/>
        </p:nvSpPr>
        <p:spPr>
          <a:xfrm>
            <a:off x="812344" y="5768714"/>
            <a:ext cx="256517" cy="256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2F880F-DC67-40A8-AD49-84059BC40DB7}"/>
              </a:ext>
            </a:extLst>
          </p:cNvPr>
          <p:cNvCxnSpPr>
            <a:cxnSpLocks/>
          </p:cNvCxnSpPr>
          <p:nvPr/>
        </p:nvCxnSpPr>
        <p:spPr>
          <a:xfrm>
            <a:off x="5138641" y="2705100"/>
            <a:ext cx="938309" cy="761428"/>
          </a:xfrm>
          <a:prstGeom prst="straightConnector1">
            <a:avLst/>
          </a:prstGeom>
          <a:ln w="152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3903F21D-23AF-4B3C-AF18-19AD066D8D43}"/>
              </a:ext>
            </a:extLst>
          </p:cNvPr>
          <p:cNvGrpSpPr/>
          <p:nvPr/>
        </p:nvGrpSpPr>
        <p:grpSpPr>
          <a:xfrm>
            <a:off x="5253080" y="1872797"/>
            <a:ext cx="3473185" cy="1201739"/>
            <a:chOff x="5253080" y="1872797"/>
            <a:chExt cx="3473185" cy="1201739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CFE941F8-3E89-4984-9103-E8BC1A3A1D5B}"/>
                </a:ext>
              </a:extLst>
            </p:cNvPr>
            <p:cNvSpPr/>
            <p:nvPr/>
          </p:nvSpPr>
          <p:spPr>
            <a:xfrm rot="18535924">
              <a:off x="5567536" y="2147527"/>
              <a:ext cx="486234" cy="1115146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A56DF81-EF58-4B04-AE88-8EAB135C5354}"/>
                    </a:ext>
                  </a:extLst>
                </p:cNvPr>
                <p:cNvSpPr txBox="1"/>
                <p:nvPr/>
              </p:nvSpPr>
              <p:spPr>
                <a:xfrm>
                  <a:off x="6267450" y="1872797"/>
                  <a:ext cx="2458815" cy="120173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GB" sz="6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CA" sz="6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A56DF81-EF58-4B04-AE88-8EAB135C5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7450" y="1872797"/>
                  <a:ext cx="2458815" cy="12017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542C03A-6FAF-4D6F-A2AE-5D49815893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72480" y="1727640"/>
              <a:ext cx="6936480" cy="3003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542C03A-6FAF-4D6F-A2AE-5D49815893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63120" y="1718280"/>
                <a:ext cx="6955200" cy="3021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450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056">
        <p:fade/>
      </p:transition>
    </mc:Choice>
    <mc:Fallback xmlns="">
      <p:transition spd="med" advTm="280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0034952-1951-46BB-96F0-D4665C20DE89}"/>
              </a:ext>
            </a:extLst>
          </p:cNvPr>
          <p:cNvGrpSpPr/>
          <p:nvPr/>
        </p:nvGrpSpPr>
        <p:grpSpPr>
          <a:xfrm>
            <a:off x="593651" y="3357563"/>
            <a:ext cx="2995349" cy="3271551"/>
            <a:chOff x="469624" y="-416118"/>
            <a:chExt cx="4530594" cy="4948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3F64876-7481-4B60-8384-35924C43B073}"/>
                </a:ext>
              </a:extLst>
            </p:cNvPr>
            <p:cNvGrpSpPr/>
            <p:nvPr/>
          </p:nvGrpSpPr>
          <p:grpSpPr>
            <a:xfrm>
              <a:off x="503583" y="503583"/>
              <a:ext cx="3909391" cy="4028660"/>
              <a:chOff x="503583" y="503583"/>
              <a:chExt cx="3909391" cy="402866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BD76B78-F85A-4156-8FC0-F73467B231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400" y="503583"/>
                <a:ext cx="0" cy="40286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26C5212-4725-42A1-B9D5-D8A7BDB793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583" y="2517913"/>
                <a:ext cx="390939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BD65D2E-CA68-4892-9C66-DE4AFB51B609}"/>
                </a:ext>
              </a:extLst>
            </p:cNvPr>
            <p:cNvGrpSpPr/>
            <p:nvPr/>
          </p:nvGrpSpPr>
          <p:grpSpPr>
            <a:xfrm>
              <a:off x="609600" y="528638"/>
              <a:ext cx="3657324" cy="3962400"/>
              <a:chOff x="609600" y="528638"/>
              <a:chExt cx="3657324" cy="396240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68A74F0-4E30-48AA-8F56-DE28AA25C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2863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CB32F30-6212-4C8F-A089-23CFC0F43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924" y="52863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D962442-5CD6-4855-A664-80FBF9596C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52863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4FE8F1F-38FD-4B4D-B277-079BC17956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3724" y="52863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B4CCD3-FA01-46C9-95C9-F91232562F8F}"/>
                </a:ext>
              </a:extLst>
            </p:cNvPr>
            <p:cNvGrpSpPr/>
            <p:nvPr/>
          </p:nvGrpSpPr>
          <p:grpSpPr>
            <a:xfrm>
              <a:off x="469624" y="684088"/>
              <a:ext cx="3962400" cy="3657324"/>
              <a:chOff x="469624" y="684088"/>
              <a:chExt cx="3962400" cy="365732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ECE3149-6AC3-428A-9B22-FB484BE32AB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38298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66257D3-0277-4709-9970-8889AD0878D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1297112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8D51844-7781-46C6-AF01-00608636D68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2360212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3B0065B-3257-4221-AA5F-F502962FFFF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144608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D4D1002-D452-41BF-89A3-2AEC065E5124}"/>
                    </a:ext>
                  </a:extLst>
                </p:cNvPr>
                <p:cNvSpPr txBox="1"/>
                <p:nvPr/>
              </p:nvSpPr>
              <p:spPr>
                <a:xfrm>
                  <a:off x="4492131" y="2020634"/>
                  <a:ext cx="50808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32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D4D1002-D452-41BF-89A3-2AEC065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131" y="2020634"/>
                  <a:ext cx="508087" cy="584775"/>
                </a:xfrm>
                <a:prstGeom prst="rect">
                  <a:avLst/>
                </a:prstGeom>
                <a:blipFill>
                  <a:blip r:embed="rId3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A680AB0-69F9-4660-B6C0-C8F53ADD72C1}"/>
                    </a:ext>
                  </a:extLst>
                </p:cNvPr>
                <p:cNvSpPr txBox="1"/>
                <p:nvPr/>
              </p:nvSpPr>
              <p:spPr>
                <a:xfrm>
                  <a:off x="2181472" y="-416118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32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A680AB0-69F9-4660-B6C0-C8F53ADD7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1472" y="-416118"/>
                  <a:ext cx="513859" cy="584775"/>
                </a:xfrm>
                <a:prstGeom prst="rect">
                  <a:avLst/>
                </a:prstGeom>
                <a:blipFill>
                  <a:blip r:embed="rId4"/>
                  <a:stretch>
                    <a:fillRect b="-349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74F1ED-EE9F-42BA-86E4-5311668C247F}"/>
              </a:ext>
            </a:extLst>
          </p:cNvPr>
          <p:cNvGrpSpPr/>
          <p:nvPr/>
        </p:nvGrpSpPr>
        <p:grpSpPr>
          <a:xfrm>
            <a:off x="4367085" y="4027225"/>
            <a:ext cx="3014173" cy="2644993"/>
            <a:chOff x="6797040" y="451376"/>
            <a:chExt cx="4559065" cy="4000665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662B79C-6D51-43B6-BB63-7ABE19A5F996}"/>
                </a:ext>
              </a:extLst>
            </p:cNvPr>
            <p:cNvCxnSpPr>
              <a:cxnSpLocks/>
            </p:cNvCxnSpPr>
            <p:nvPr/>
          </p:nvCxnSpPr>
          <p:spPr>
            <a:xfrm>
              <a:off x="8854616" y="2509838"/>
              <a:ext cx="1962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525DA59-2B43-4E62-BEE5-B8FC9D27D15D}"/>
                </a:ext>
              </a:extLst>
            </p:cNvPr>
            <p:cNvGrpSpPr/>
            <p:nvPr/>
          </p:nvGrpSpPr>
          <p:grpSpPr>
            <a:xfrm>
              <a:off x="7022245" y="688838"/>
              <a:ext cx="3646026" cy="3647125"/>
              <a:chOff x="7022245" y="688838"/>
              <a:chExt cx="3646026" cy="3647125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1D93644-C025-4740-8848-9DFAA49AE330}"/>
                  </a:ext>
                </a:extLst>
              </p:cNvPr>
              <p:cNvSpPr/>
              <p:nvPr/>
            </p:nvSpPr>
            <p:spPr>
              <a:xfrm>
                <a:off x="7925077" y="1598213"/>
                <a:ext cx="1828523" cy="18290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19F0F38-D42A-4B90-9B93-0F64BA0A80AC}"/>
                  </a:ext>
                </a:extLst>
              </p:cNvPr>
              <p:cNvSpPr/>
              <p:nvPr/>
            </p:nvSpPr>
            <p:spPr>
              <a:xfrm>
                <a:off x="7022245" y="688838"/>
                <a:ext cx="3646026" cy="36471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9A5BF19-7EE1-4D23-811C-179C76994143}"/>
                </a:ext>
              </a:extLst>
            </p:cNvPr>
            <p:cNvGrpSpPr/>
            <p:nvPr/>
          </p:nvGrpSpPr>
          <p:grpSpPr>
            <a:xfrm>
              <a:off x="6797040" y="634753"/>
              <a:ext cx="4063582" cy="3817288"/>
              <a:chOff x="6797040" y="634753"/>
              <a:chExt cx="4063582" cy="3817288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C23E3C3-5D93-4485-8F49-EF182783EC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39339" y="764524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1C80F6E-3E42-43F2-BB0E-67CA0A80BE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5563" y="634753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536C661-E9A7-493E-9FDC-F56432186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7040" y="2194560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C874695-C5C5-436E-A80F-F9C2C6011743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 flipH="1">
                <a:off x="7578003" y="2422609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E1B91E7-DAFB-4C37-AD59-27A3EB379C43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705045" y="2594730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ADC26D2-A4C2-4945-987A-874155B393E8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811698" y="2676202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8B8A32-0D52-45DA-9092-E24B3216426F}"/>
                </a:ext>
              </a:extLst>
            </p:cNvPr>
            <p:cNvGrpSpPr/>
            <p:nvPr/>
          </p:nvGrpSpPr>
          <p:grpSpPr>
            <a:xfrm rot="21067904">
              <a:off x="7498354" y="451376"/>
              <a:ext cx="3611509" cy="3611509"/>
              <a:chOff x="7498354" y="451376"/>
              <a:chExt cx="3611509" cy="3611509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54C3E546-F19D-46D5-A485-0E0394465109}"/>
                  </a:ext>
                </a:extLst>
              </p:cNvPr>
              <p:cNvSpPr/>
              <p:nvPr/>
            </p:nvSpPr>
            <p:spPr>
              <a:xfrm>
                <a:off x="7498354" y="451376"/>
                <a:ext cx="3611509" cy="3611509"/>
              </a:xfrm>
              <a:prstGeom prst="arc">
                <a:avLst>
                  <a:gd name="adj1" fmla="val 18877334"/>
                  <a:gd name="adj2" fmla="val 0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453C768-9541-4C7D-B52D-3FE1DA0F91B3}"/>
                  </a:ext>
                </a:extLst>
              </p:cNvPr>
              <p:cNvCxnSpPr>
                <a:cxnSpLocks/>
                <a:stCxn id="48" idx="0"/>
              </p:cNvCxnSpPr>
              <p:nvPr/>
            </p:nvCxnSpPr>
            <p:spPr>
              <a:xfrm flipH="1" flipV="1">
                <a:off x="10512831" y="908052"/>
                <a:ext cx="59692" cy="6382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C4299EE-A9EB-4914-A138-B5D8843F00EA}"/>
                    </a:ext>
                  </a:extLst>
                </p:cNvPr>
                <p:cNvSpPr txBox="1"/>
                <p:nvPr/>
              </p:nvSpPr>
              <p:spPr>
                <a:xfrm>
                  <a:off x="10715002" y="2414503"/>
                  <a:ext cx="4822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C4299EE-A9EB-4914-A138-B5D8843F0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5002" y="2414503"/>
                  <a:ext cx="482248" cy="584775"/>
                </a:xfrm>
                <a:prstGeom prst="rect">
                  <a:avLst/>
                </a:prstGeom>
                <a:blipFill>
                  <a:blip r:embed="rId5"/>
                  <a:stretch>
                    <a:fillRect b="-1269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D5FC64-834E-4926-BBD3-1C2F71911DD9}"/>
                    </a:ext>
                  </a:extLst>
                </p:cNvPr>
                <p:cNvSpPr txBox="1"/>
                <p:nvPr/>
              </p:nvSpPr>
              <p:spPr>
                <a:xfrm>
                  <a:off x="10835578" y="771202"/>
                  <a:ext cx="52052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D5FC64-834E-4926-BBD3-1C2F71911D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5578" y="771202"/>
                  <a:ext cx="520527" cy="584775"/>
                </a:xfrm>
                <a:prstGeom prst="rect">
                  <a:avLst/>
                </a:prstGeom>
                <a:blipFill>
                  <a:blip r:embed="rId6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A5CD715-B123-496B-9F41-9EB1EE35DEB4}"/>
              </a:ext>
            </a:extLst>
          </p:cNvPr>
          <p:cNvGrpSpPr/>
          <p:nvPr/>
        </p:nvGrpSpPr>
        <p:grpSpPr>
          <a:xfrm>
            <a:off x="7567525" y="3711795"/>
            <a:ext cx="5122297" cy="4506801"/>
            <a:chOff x="7542474" y="3189755"/>
            <a:chExt cx="5122297" cy="4506801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CCE69C-9AE2-4528-AC7F-B3FB6798AD3D}"/>
                </a:ext>
              </a:extLst>
            </p:cNvPr>
            <p:cNvGrpSpPr/>
            <p:nvPr/>
          </p:nvGrpSpPr>
          <p:grpSpPr>
            <a:xfrm>
              <a:off x="7542474" y="3189755"/>
              <a:ext cx="5122297" cy="4506801"/>
              <a:chOff x="6935074" y="2851941"/>
              <a:chExt cx="6106684" cy="5372904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E6771B02-4B05-4E11-A6F3-2DF5B99D2F6D}"/>
                      </a:ext>
                    </a:extLst>
                  </p14:cNvPr>
                  <p14:cNvContentPartPr/>
                  <p14:nvPr/>
                </p14:nvContentPartPr>
                <p14:xfrm>
                  <a:off x="7952897" y="4728766"/>
                  <a:ext cx="176400" cy="14976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E6771B02-4B05-4E11-A6F3-2DF5B99D2F6D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45601" y="4721471"/>
                    <a:ext cx="190993" cy="164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6983DAA7-E78C-436B-B8C5-E489E49B7CB7}"/>
                      </a:ext>
                    </a:extLst>
                  </p14:cNvPr>
                  <p14:cNvContentPartPr/>
                  <p14:nvPr/>
                </p14:nvContentPartPr>
                <p14:xfrm>
                  <a:off x="11642897" y="3653086"/>
                  <a:ext cx="176400" cy="21312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6983DAA7-E78C-436B-B8C5-E489E49B7CB7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1635601" y="3645796"/>
                    <a:ext cx="190993" cy="2277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C5083EA-7B11-42CF-BE74-1F0A933246AB}"/>
                  </a:ext>
                </a:extLst>
              </p:cNvPr>
              <p:cNvGrpSpPr/>
              <p:nvPr/>
            </p:nvGrpSpPr>
            <p:grpSpPr>
              <a:xfrm>
                <a:off x="6935074" y="2851941"/>
                <a:ext cx="6106684" cy="5372904"/>
                <a:chOff x="6935074" y="2851941"/>
                <a:chExt cx="6106684" cy="5372904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78E5F4CF-319D-4763-8018-F4B2FA3169DD}"/>
                    </a:ext>
                  </a:extLst>
                </p:cNvPr>
                <p:cNvGrpSpPr/>
                <p:nvPr/>
              </p:nvGrpSpPr>
              <p:grpSpPr>
                <a:xfrm>
                  <a:off x="8634156" y="2851941"/>
                  <a:ext cx="3073130" cy="4006059"/>
                  <a:chOff x="8100235" y="3083554"/>
                  <a:chExt cx="3073130" cy="400605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">
                    <p14:nvContentPartPr>
                      <p14:cNvPr id="58" name="Ink 57">
                        <a:extLst>
                          <a:ext uri="{FF2B5EF4-FFF2-40B4-BE49-F238E27FC236}">
                            <a16:creationId xmlns:a16="http://schemas.microsoft.com/office/drawing/2014/main" id="{2F4D5732-AB3E-4FE0-BA69-6DD893FBB1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42765" y="3083554"/>
                      <a:ext cx="1830600" cy="286416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2F4D5732-AB3E-4FE0-BA69-6DD893FBB1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335468" y="3076258"/>
                        <a:ext cx="1845193" cy="28787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">
                    <p14:nvContentPartPr>
                      <p14:cNvPr id="59" name="Ink 58">
                        <a:extLst>
                          <a:ext uri="{FF2B5EF4-FFF2-40B4-BE49-F238E27FC236}">
                            <a16:creationId xmlns:a16="http://schemas.microsoft.com/office/drawing/2014/main" id="{1FC13462-8D5D-434B-94AC-03A5D1220D42}"/>
                          </a:ext>
                        </a:extLst>
                      </p14:cNvPr>
                      <p14:cNvContentPartPr/>
                      <p14:nvPr/>
                    </p14:nvContentPartPr>
                    <p14:xfrm rot="21064337">
                      <a:off x="8876487" y="3369084"/>
                      <a:ext cx="1830600" cy="2864160"/>
                    </p14:xfrm>
                  </p:contentPart>
                </mc:Choice>
                <mc:Fallback xmlns="">
                  <p:pic>
                    <p:nvPicPr>
                      <p:cNvPr id="59" name="Ink 58">
                        <a:extLst>
                          <a:ext uri="{FF2B5EF4-FFF2-40B4-BE49-F238E27FC236}">
                            <a16:creationId xmlns:a16="http://schemas.microsoft.com/office/drawing/2014/main" id="{1FC13462-8D5D-434B-94AC-03A5D1220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 rot="21064337">
                        <a:off x="8869190" y="3361788"/>
                        <a:ext cx="1845193" cy="28787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">
                    <p14:nvContentPartPr>
                      <p14:cNvPr id="60" name="Ink 59">
                        <a:extLst>
                          <a:ext uri="{FF2B5EF4-FFF2-40B4-BE49-F238E27FC236}">
                            <a16:creationId xmlns:a16="http://schemas.microsoft.com/office/drawing/2014/main" id="{DAA4CE5C-1858-4A4F-B1C3-35857D7CB1BF}"/>
                          </a:ext>
                        </a:extLst>
                      </p14:cNvPr>
                      <p14:cNvContentPartPr/>
                      <p14:nvPr/>
                    </p14:nvContentPartPr>
                    <p14:xfrm rot="20343984">
                      <a:off x="8427465" y="3726278"/>
                      <a:ext cx="1830600" cy="286416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DAA4CE5C-1858-4A4F-B1C3-35857D7CB1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 rot="20343984">
                        <a:off x="8420168" y="3718982"/>
                        <a:ext cx="1845193" cy="28787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">
                    <p14:nvContentPartPr>
                      <p14:cNvPr id="61" name="Ink 60">
                        <a:extLst>
                          <a:ext uri="{FF2B5EF4-FFF2-40B4-BE49-F238E27FC236}">
                            <a16:creationId xmlns:a16="http://schemas.microsoft.com/office/drawing/2014/main" id="{14ACE0C4-295D-4984-B4BF-1FEF3A6CF118}"/>
                          </a:ext>
                        </a:extLst>
                      </p14:cNvPr>
                      <p14:cNvContentPartPr/>
                      <p14:nvPr/>
                    </p14:nvContentPartPr>
                    <p14:xfrm rot="19581063">
                      <a:off x="8100235" y="4225453"/>
                      <a:ext cx="1830600" cy="286416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14ACE0C4-295D-4984-B4BF-1FEF3A6CF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 rot="19581063">
                        <a:off x="8092938" y="4218157"/>
                        <a:ext cx="1845193" cy="28787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A4D1CE1F-6ECE-4363-A631-E33284F9AE95}"/>
                    </a:ext>
                  </a:extLst>
                </p:cNvPr>
                <p:cNvGrpSpPr/>
                <p:nvPr/>
              </p:nvGrpSpPr>
              <p:grpSpPr>
                <a:xfrm rot="21157348">
                  <a:off x="7261590" y="3595276"/>
                  <a:ext cx="5780168" cy="3322375"/>
                  <a:chOff x="7167537" y="3622636"/>
                  <a:chExt cx="4915398" cy="3322375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">
                    <p14:nvContentPartPr>
                      <p14:cNvPr id="69" name="Ink 68">
                        <a:extLst>
                          <a:ext uri="{FF2B5EF4-FFF2-40B4-BE49-F238E27FC236}">
                            <a16:creationId xmlns:a16="http://schemas.microsoft.com/office/drawing/2014/main" id="{743CF11C-C7D2-4FDB-8C7A-45B07A6D5E60}"/>
                          </a:ext>
                        </a:extLst>
                      </p14:cNvPr>
                      <p14:cNvContentPartPr/>
                      <p14:nvPr/>
                    </p14:nvContentPartPr>
                    <p14:xfrm rot="21096319">
                      <a:off x="7167537" y="3622636"/>
                      <a:ext cx="3193560" cy="2075040"/>
                    </p14:xfrm>
                  </p:contentPart>
                </mc:Choice>
                <mc:Fallback xmlns="">
                  <p:pic>
                    <p:nvPicPr>
                      <p:cNvPr id="69" name="Ink 68">
                        <a:extLst>
                          <a:ext uri="{FF2B5EF4-FFF2-40B4-BE49-F238E27FC236}">
                            <a16:creationId xmlns:a16="http://schemas.microsoft.com/office/drawing/2014/main" id="{743CF11C-C7D2-4FDB-8C7A-45B07A6D5E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 rot="21096319">
                        <a:off x="7161332" y="3615340"/>
                        <a:ext cx="3205969" cy="20896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">
                    <p14:nvContentPartPr>
                      <p14:cNvPr id="70" name="Ink 69">
                        <a:extLst>
                          <a:ext uri="{FF2B5EF4-FFF2-40B4-BE49-F238E27FC236}">
                            <a16:creationId xmlns:a16="http://schemas.microsoft.com/office/drawing/2014/main" id="{F3D71609-58B3-4BE3-8730-2CD036754E67}"/>
                          </a:ext>
                        </a:extLst>
                      </p14:cNvPr>
                      <p14:cNvContentPartPr/>
                      <p14:nvPr/>
                    </p14:nvContentPartPr>
                    <p14:xfrm rot="20551968">
                      <a:off x="7707172" y="4124663"/>
                      <a:ext cx="3193560" cy="2075040"/>
                    </p14:xfrm>
                  </p:contentPart>
                </mc:Choice>
                <mc:Fallback xmlns="">
                  <p:pic>
                    <p:nvPicPr>
                      <p:cNvPr id="70" name="Ink 69">
                        <a:extLst>
                          <a:ext uri="{FF2B5EF4-FFF2-40B4-BE49-F238E27FC236}">
                            <a16:creationId xmlns:a16="http://schemas.microsoft.com/office/drawing/2014/main" id="{F3D71609-58B3-4BE3-8730-2CD036754E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 rot="20551968">
                        <a:off x="7700967" y="4117367"/>
                        <a:ext cx="3205969" cy="20896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">
                    <p14:nvContentPartPr>
                      <p14:cNvPr id="71" name="Ink 70">
                        <a:extLst>
                          <a:ext uri="{FF2B5EF4-FFF2-40B4-BE49-F238E27FC236}">
                            <a16:creationId xmlns:a16="http://schemas.microsoft.com/office/drawing/2014/main" id="{15C9426F-B757-4818-9668-8AAD7F7CA1CD}"/>
                          </a:ext>
                        </a:extLst>
                      </p14:cNvPr>
                      <p14:cNvContentPartPr/>
                      <p14:nvPr/>
                    </p14:nvContentPartPr>
                    <p14:xfrm rot="19847113">
                      <a:off x="8319925" y="4586890"/>
                      <a:ext cx="3193560" cy="2075040"/>
                    </p14:xfrm>
                  </p:contentPart>
                </mc:Choice>
                <mc:Fallback xmlns="">
                  <p:pic>
                    <p:nvPicPr>
                      <p:cNvPr id="71" name="Ink 70">
                        <a:extLst>
                          <a:ext uri="{FF2B5EF4-FFF2-40B4-BE49-F238E27FC236}">
                            <a16:creationId xmlns:a16="http://schemas.microsoft.com/office/drawing/2014/main" id="{15C9426F-B757-4818-9668-8AAD7F7CA1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 rot="19847113">
                        <a:off x="8313720" y="4579594"/>
                        <a:ext cx="3205969" cy="20896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">
                    <p14:nvContentPartPr>
                      <p14:cNvPr id="72" name="Ink 71">
                        <a:extLst>
                          <a:ext uri="{FF2B5EF4-FFF2-40B4-BE49-F238E27FC236}">
                            <a16:creationId xmlns:a16="http://schemas.microsoft.com/office/drawing/2014/main" id="{2A2509EF-4016-4A38-9226-9FE65AA9C510}"/>
                          </a:ext>
                        </a:extLst>
                      </p14:cNvPr>
                      <p14:cNvContentPartPr/>
                      <p14:nvPr/>
                    </p14:nvContentPartPr>
                    <p14:xfrm rot="19252822">
                      <a:off x="8889375" y="4869971"/>
                      <a:ext cx="3193560" cy="2075040"/>
                    </p14:xfrm>
                  </p:contentPart>
                </mc:Choice>
                <mc:Fallback xmlns="">
                  <p:pic>
                    <p:nvPicPr>
                      <p:cNvPr id="72" name="Ink 71">
                        <a:extLst>
                          <a:ext uri="{FF2B5EF4-FFF2-40B4-BE49-F238E27FC236}">
                            <a16:creationId xmlns:a16="http://schemas.microsoft.com/office/drawing/2014/main" id="{2A2509EF-4016-4A38-9226-9FE65AA9C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 rot="19252822">
                        <a:off x="8883170" y="4862675"/>
                        <a:ext cx="3205969" cy="20896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37A4BA3-E2EF-4C72-8BAE-C8FB659F074D}"/>
                    </a:ext>
                  </a:extLst>
                </p:cNvPr>
                <p:cNvSpPr/>
                <p:nvPr/>
              </p:nvSpPr>
              <p:spPr>
                <a:xfrm rot="945758">
                  <a:off x="6935074" y="6038231"/>
                  <a:ext cx="4176981" cy="218661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FAB038D-AB20-44B1-B923-E5789BFFAA27}"/>
                    </a:ext>
                  </a:extLst>
                </p:cNvPr>
                <p:cNvSpPr txBox="1"/>
                <p:nvPr/>
              </p:nvSpPr>
              <p:spPr>
                <a:xfrm>
                  <a:off x="7962235" y="4305815"/>
                  <a:ext cx="51129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CA" sz="3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FAB038D-AB20-44B1-B923-E5789BFFAA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2235" y="4305815"/>
                  <a:ext cx="511294" cy="58477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C2867CA-999E-4D53-9D8A-02ACF1ECA57E}"/>
                    </a:ext>
                  </a:extLst>
                </p:cNvPr>
                <p:cNvSpPr txBox="1"/>
                <p:nvPr/>
              </p:nvSpPr>
              <p:spPr>
                <a:xfrm>
                  <a:off x="11583937" y="3350313"/>
                  <a:ext cx="51129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CA" sz="3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C2867CA-999E-4D53-9D8A-02ACF1ECA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83937" y="3350313"/>
                  <a:ext cx="511294" cy="58477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41890848-1808-4853-8270-3D43B9A8D493}"/>
              </a:ext>
            </a:extLst>
          </p:cNvPr>
          <p:cNvSpPr txBox="1"/>
          <p:nvPr/>
        </p:nvSpPr>
        <p:spPr>
          <a:xfrm>
            <a:off x="-21207" y="-8915"/>
            <a:ext cx="1239198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700" dirty="0"/>
              <a:t>For basis vectors in coordinate system, Lie bracket goes to </a:t>
            </a:r>
            <a:r>
              <a:rPr lang="en-GB" sz="3700" u="sng" dirty="0"/>
              <a:t>zero</a:t>
            </a:r>
            <a:r>
              <a:rPr lang="en-GB" sz="3700" dirty="0"/>
              <a:t>.</a:t>
            </a:r>
            <a:endParaRPr lang="en-CA" sz="3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6E72AE2-3477-4D43-A86A-6CF39EB6A99D}"/>
                  </a:ext>
                </a:extLst>
              </p:cNvPr>
              <p:cNvSpPr txBox="1"/>
              <p:nvPr/>
            </p:nvSpPr>
            <p:spPr>
              <a:xfrm>
                <a:off x="101932" y="835989"/>
                <a:ext cx="10700777" cy="1603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u="sng" dirty="0"/>
                  <a:t>Algebraic reason</a:t>
                </a:r>
                <a:r>
                  <a:rPr lang="en-US" sz="4400" dirty="0"/>
                  <a:t>: partial derivatives commute</a:t>
                </a:r>
              </a:p>
              <a:p>
                <a:r>
                  <a:rPr lang="en-US" sz="4400" dirty="0"/>
                  <a:t>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44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4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4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4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4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4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4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4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6E72AE2-3477-4D43-A86A-6CF39EB6A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2" y="835989"/>
                <a:ext cx="10700777" cy="1603259"/>
              </a:xfrm>
              <a:prstGeom prst="rect">
                <a:avLst/>
              </a:prstGeom>
              <a:blipFill>
                <a:blip r:embed="rId23"/>
                <a:stretch>
                  <a:fillRect l="-2336" t="-7605" r="-13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33040BC6-8355-4B72-8134-1F9711144E5E}"/>
              </a:ext>
            </a:extLst>
          </p:cNvPr>
          <p:cNvSpPr txBox="1"/>
          <p:nvPr/>
        </p:nvSpPr>
        <p:spPr>
          <a:xfrm>
            <a:off x="55234" y="2514340"/>
            <a:ext cx="122393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Geometric reason</a:t>
            </a:r>
            <a:r>
              <a:rPr lang="en-GB" sz="4400" dirty="0"/>
              <a:t>: coordinate curves form </a:t>
            </a:r>
            <a:r>
              <a:rPr lang="en-GB" sz="4400" dirty="0" err="1"/>
              <a:t>gridboxes</a:t>
            </a:r>
            <a:r>
              <a:rPr lang="en-GB" sz="4400" dirty="0"/>
              <a:t>      </a:t>
            </a:r>
          </a:p>
          <a:p>
            <a:r>
              <a:rPr lang="en-GB" sz="4400" dirty="0"/>
              <a:t>                                  without gaps</a:t>
            </a:r>
            <a:endParaRPr lang="en-CA" sz="44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0C7554-992C-42AF-BDF8-FB11E53C0E9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8560" y="538560"/>
              <a:ext cx="11175120" cy="489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0C7554-992C-42AF-BDF8-FB11E53C0E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9200" y="529200"/>
                <a:ext cx="11193840" cy="4918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26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78"/>
    </mc:Choice>
    <mc:Fallback xmlns="">
      <p:transition spd="slow" advTm="43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9CA2B81-F64B-4E14-AD99-9E100254967C}"/>
              </a:ext>
            </a:extLst>
          </p:cNvPr>
          <p:cNvGrpSpPr/>
          <p:nvPr/>
        </p:nvGrpSpPr>
        <p:grpSpPr>
          <a:xfrm rot="18740245">
            <a:off x="742286" y="3409551"/>
            <a:ext cx="3436710" cy="3427265"/>
            <a:chOff x="1787211" y="3848669"/>
            <a:chExt cx="2900541" cy="289256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E72D763-1475-4C24-BCA2-91DECBB7DE44}"/>
                </a:ext>
              </a:extLst>
            </p:cNvPr>
            <p:cNvCxnSpPr>
              <a:cxnSpLocks/>
            </p:cNvCxnSpPr>
            <p:nvPr/>
          </p:nvCxnSpPr>
          <p:spPr>
            <a:xfrm rot="2859755" flipV="1">
              <a:off x="3386006" y="6612479"/>
              <a:ext cx="122771" cy="134747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994714A-E5C0-49E5-9658-572FB3C69F45}"/>
                </a:ext>
              </a:extLst>
            </p:cNvPr>
            <p:cNvSpPr/>
            <p:nvPr/>
          </p:nvSpPr>
          <p:spPr>
            <a:xfrm>
              <a:off x="1847850" y="3905250"/>
              <a:ext cx="2781300" cy="27813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7B1C909-53AC-4B3D-A431-94C09349F8E6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 rot="2859755" flipH="1" flipV="1">
              <a:off x="4565946" y="5151401"/>
              <a:ext cx="127030" cy="116582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A01EBCD-1678-4166-84E5-366099DC42DF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 rot="2859755">
              <a:off x="1781019" y="5325574"/>
              <a:ext cx="134011" cy="121627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14EE992-9547-4083-B1A7-448A2EC4D015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rot="2859755" flipH="1">
              <a:off x="3093329" y="3841127"/>
              <a:ext cx="115718" cy="130801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E076F3-45E4-414E-A9AA-CF996537AB4E}"/>
              </a:ext>
            </a:extLst>
          </p:cNvPr>
          <p:cNvCxnSpPr>
            <a:cxnSpLocks/>
          </p:cNvCxnSpPr>
          <p:nvPr/>
        </p:nvCxnSpPr>
        <p:spPr>
          <a:xfrm>
            <a:off x="6096000" y="-85266"/>
            <a:ext cx="0" cy="6943266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C9B706E-E384-4B37-8B29-1EDDE9C32BAE}"/>
              </a:ext>
            </a:extLst>
          </p:cNvPr>
          <p:cNvGrpSpPr/>
          <p:nvPr/>
        </p:nvGrpSpPr>
        <p:grpSpPr>
          <a:xfrm>
            <a:off x="926912" y="4865107"/>
            <a:ext cx="2568890" cy="1871046"/>
            <a:chOff x="1028510" y="3982445"/>
            <a:chExt cx="2568890" cy="187104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D27866-6738-40C1-9980-4BE6AED5D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510" y="3982445"/>
              <a:ext cx="1385762" cy="1054047"/>
            </a:xfrm>
            <a:prstGeom prst="straightConnector1">
              <a:avLst/>
            </a:prstGeom>
            <a:ln w="127000">
              <a:solidFill>
                <a:srgbClr val="4F522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981AC87-9979-4700-B2ED-171D31994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4937" y="4684887"/>
              <a:ext cx="1382885" cy="1010972"/>
            </a:xfrm>
            <a:prstGeom prst="straightConnector1">
              <a:avLst/>
            </a:prstGeom>
            <a:ln w="127000">
              <a:solidFill>
                <a:srgbClr val="95692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3D31BC4-2CED-4795-A7DF-607935D0A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2076" y="4861460"/>
              <a:ext cx="1345324" cy="992031"/>
            </a:xfrm>
            <a:prstGeom prst="straightConnector1">
              <a:avLst/>
            </a:prstGeom>
            <a:ln w="127000">
              <a:solidFill>
                <a:srgbClr val="CF403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F63BFF-C6E8-4DD9-A125-239CDA8F1382}"/>
              </a:ext>
            </a:extLst>
          </p:cNvPr>
          <p:cNvCxnSpPr>
            <a:cxnSpLocks/>
          </p:cNvCxnSpPr>
          <p:nvPr/>
        </p:nvCxnSpPr>
        <p:spPr>
          <a:xfrm rot="18896655">
            <a:off x="2208240" y="6156430"/>
            <a:ext cx="1688563" cy="258168"/>
          </a:xfrm>
          <a:prstGeom prst="straightConnector1">
            <a:avLst/>
          </a:prstGeom>
          <a:ln w="1270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F61884-9D5E-4A79-A5D0-3167D3650614}"/>
              </a:ext>
            </a:extLst>
          </p:cNvPr>
          <p:cNvGrpSpPr/>
          <p:nvPr/>
        </p:nvGrpSpPr>
        <p:grpSpPr>
          <a:xfrm>
            <a:off x="2412537" y="2435836"/>
            <a:ext cx="2855165" cy="2045134"/>
            <a:chOff x="2514135" y="1553174"/>
            <a:chExt cx="2855165" cy="204513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2BA1DD-3E3E-49EC-8557-5AE5E62BED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787" y="1901298"/>
              <a:ext cx="1327908" cy="1039323"/>
            </a:xfrm>
            <a:prstGeom prst="straightConnector1">
              <a:avLst/>
            </a:prstGeom>
            <a:ln w="127000">
              <a:solidFill>
                <a:srgbClr val="9C9EE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22C2DD4-AD9B-45F7-9CF6-8351CB784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6179" y="2599018"/>
              <a:ext cx="1403121" cy="999290"/>
            </a:xfrm>
            <a:prstGeom prst="straightConnector1">
              <a:avLst/>
            </a:prstGeom>
            <a:ln w="127000">
              <a:solidFill>
                <a:srgbClr val="9FD9DD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B40A312-A4C7-4712-B6BA-4309285D9A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4135" y="1553174"/>
              <a:ext cx="1375563" cy="1065985"/>
            </a:xfrm>
            <a:prstGeom prst="straightConnector1">
              <a:avLst/>
            </a:prstGeom>
            <a:ln w="127000">
              <a:solidFill>
                <a:srgbClr val="92D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0610DC-7907-43D1-81E8-179A362C2F51}"/>
              </a:ext>
            </a:extLst>
          </p:cNvPr>
          <p:cNvGrpSpPr/>
          <p:nvPr/>
        </p:nvGrpSpPr>
        <p:grpSpPr>
          <a:xfrm>
            <a:off x="766289" y="2693187"/>
            <a:ext cx="2266938" cy="2587987"/>
            <a:chOff x="867887" y="1810525"/>
            <a:chExt cx="2266938" cy="2587987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5DC6DC-2F46-4E62-A3D2-074ECE782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9886" y="1810525"/>
              <a:ext cx="1424939" cy="1039157"/>
            </a:xfrm>
            <a:prstGeom prst="straightConnector1">
              <a:avLst/>
            </a:prstGeom>
            <a:ln w="127000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60F2A50-5678-4A53-B2EA-666158975A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309" y="2708833"/>
              <a:ext cx="1388804" cy="999290"/>
            </a:xfrm>
            <a:prstGeom prst="straightConnector1">
              <a:avLst/>
            </a:prstGeom>
            <a:ln w="127000">
              <a:solidFill>
                <a:schemeClr val="accent6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134555D-88E0-4620-B5E4-6B30783D54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87" y="3384781"/>
              <a:ext cx="1357701" cy="1013731"/>
            </a:xfrm>
            <a:prstGeom prst="straightConnector1">
              <a:avLst/>
            </a:prstGeom>
            <a:ln w="127000">
              <a:solidFill>
                <a:srgbClr val="1D2C1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00ED961-1321-4802-AB7F-FAFD40AEB044}"/>
              </a:ext>
            </a:extLst>
          </p:cNvPr>
          <p:cNvGrpSpPr/>
          <p:nvPr/>
        </p:nvGrpSpPr>
        <p:grpSpPr>
          <a:xfrm>
            <a:off x="3265131" y="4253420"/>
            <a:ext cx="2212437" cy="2335283"/>
            <a:chOff x="3366729" y="3370758"/>
            <a:chExt cx="2212437" cy="233528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0835600-A473-4219-B193-775D6D6AE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6729" y="4722923"/>
              <a:ext cx="1309698" cy="983118"/>
            </a:xfrm>
            <a:prstGeom prst="straightConnector1">
              <a:avLst/>
            </a:prstGeom>
            <a:ln w="1270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9784B88-E872-4750-B750-D9C3946E8B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4499" y="3370758"/>
              <a:ext cx="1424667" cy="988225"/>
            </a:xfrm>
            <a:prstGeom prst="straightConnector1">
              <a:avLst/>
            </a:prstGeom>
            <a:ln w="1270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DC17F66-AFDE-4557-A773-869C3D4C1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8812" y="4012287"/>
              <a:ext cx="1329953" cy="1010118"/>
            </a:xfrm>
            <a:prstGeom prst="straightConnector1">
              <a:avLst/>
            </a:prstGeom>
            <a:ln w="1270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EFDE423-F4D3-4324-915A-1536FD4F744B}"/>
              </a:ext>
            </a:extLst>
          </p:cNvPr>
          <p:cNvGrpSpPr/>
          <p:nvPr/>
        </p:nvGrpSpPr>
        <p:grpSpPr>
          <a:xfrm rot="18740245">
            <a:off x="7409786" y="3409551"/>
            <a:ext cx="3436710" cy="3427265"/>
            <a:chOff x="1787211" y="3848669"/>
            <a:chExt cx="2900541" cy="2892569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0FC109F-BBBC-4295-A18E-75C75957A069}"/>
                </a:ext>
              </a:extLst>
            </p:cNvPr>
            <p:cNvCxnSpPr>
              <a:cxnSpLocks/>
            </p:cNvCxnSpPr>
            <p:nvPr/>
          </p:nvCxnSpPr>
          <p:spPr>
            <a:xfrm rot="2859755" flipV="1">
              <a:off x="3386006" y="6612479"/>
              <a:ext cx="122771" cy="134747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BBB0EE-7005-4A5A-BEFE-D28507E87DF4}"/>
                </a:ext>
              </a:extLst>
            </p:cNvPr>
            <p:cNvSpPr/>
            <p:nvPr/>
          </p:nvSpPr>
          <p:spPr>
            <a:xfrm>
              <a:off x="1847850" y="3905250"/>
              <a:ext cx="2781300" cy="27813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60B676E-1FE8-45AA-9CD2-88B154D35BE8}"/>
                </a:ext>
              </a:extLst>
            </p:cNvPr>
            <p:cNvCxnSpPr>
              <a:cxnSpLocks/>
              <a:stCxn id="52" idx="6"/>
            </p:cNvCxnSpPr>
            <p:nvPr/>
          </p:nvCxnSpPr>
          <p:spPr>
            <a:xfrm rot="2859755" flipH="1" flipV="1">
              <a:off x="4565946" y="5151401"/>
              <a:ext cx="127030" cy="116582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7E0812C-9767-485C-9CED-3FF324641CDD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 rot="2859755">
              <a:off x="1781019" y="5325574"/>
              <a:ext cx="134011" cy="121627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FF466E-AF47-4EA8-A4B9-4934D7A2F131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rot="2859755" flipH="1">
              <a:off x="3093329" y="3841127"/>
              <a:ext cx="115718" cy="130801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47F9F79-8BC8-435A-A8A3-9A05C115D2B2}"/>
              </a:ext>
            </a:extLst>
          </p:cNvPr>
          <p:cNvGrpSpPr/>
          <p:nvPr/>
        </p:nvGrpSpPr>
        <p:grpSpPr>
          <a:xfrm>
            <a:off x="6853778" y="4705589"/>
            <a:ext cx="2139430" cy="2161874"/>
            <a:chOff x="6955376" y="3822927"/>
            <a:chExt cx="2139430" cy="2161874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1FA0E65-7B20-42F1-B477-1D10C6C346EF}"/>
                </a:ext>
              </a:extLst>
            </p:cNvPr>
            <p:cNvCxnSpPr>
              <a:cxnSpLocks/>
            </p:cNvCxnSpPr>
            <p:nvPr/>
          </p:nvCxnSpPr>
          <p:spPr>
            <a:xfrm rot="6146532" flipH="1">
              <a:off x="6888241" y="3890062"/>
              <a:ext cx="996248" cy="861978"/>
            </a:xfrm>
            <a:prstGeom prst="straightConnector1">
              <a:avLst/>
            </a:prstGeom>
            <a:ln w="127000">
              <a:solidFill>
                <a:srgbClr val="4F522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3B51DFA-7A75-424A-B188-2EC278145D5E}"/>
                </a:ext>
              </a:extLst>
            </p:cNvPr>
            <p:cNvCxnSpPr>
              <a:cxnSpLocks/>
            </p:cNvCxnSpPr>
            <p:nvPr/>
          </p:nvCxnSpPr>
          <p:spPr>
            <a:xfrm rot="5499979" flipH="1">
              <a:off x="7437092" y="4716194"/>
              <a:ext cx="996248" cy="861978"/>
            </a:xfrm>
            <a:prstGeom prst="straightConnector1">
              <a:avLst/>
            </a:prstGeom>
            <a:ln w="127000">
              <a:solidFill>
                <a:srgbClr val="95692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B2C66CF-FA05-4B23-A334-DA596CED58A5}"/>
                </a:ext>
              </a:extLst>
            </p:cNvPr>
            <p:cNvCxnSpPr>
              <a:cxnSpLocks/>
            </p:cNvCxnSpPr>
            <p:nvPr/>
          </p:nvCxnSpPr>
          <p:spPr>
            <a:xfrm rot="4784668" flipH="1">
              <a:off x="8165693" y="5055688"/>
              <a:ext cx="996248" cy="861978"/>
            </a:xfrm>
            <a:prstGeom prst="straightConnector1">
              <a:avLst/>
            </a:prstGeom>
            <a:ln w="127000">
              <a:solidFill>
                <a:srgbClr val="CF403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81E5026-5151-49D6-B0C0-909937BDBF61}"/>
              </a:ext>
            </a:extLst>
          </p:cNvPr>
          <p:cNvCxnSpPr>
            <a:cxnSpLocks/>
          </p:cNvCxnSpPr>
          <p:nvPr/>
        </p:nvCxnSpPr>
        <p:spPr>
          <a:xfrm rot="18896655">
            <a:off x="9018259" y="6261352"/>
            <a:ext cx="1425126" cy="217891"/>
          </a:xfrm>
          <a:prstGeom prst="straightConnector1">
            <a:avLst/>
          </a:prstGeom>
          <a:ln w="1270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4824D46-8A18-4AD1-9CF2-8A3B5DF802F7}"/>
              </a:ext>
            </a:extLst>
          </p:cNvPr>
          <p:cNvGrpSpPr/>
          <p:nvPr/>
        </p:nvGrpSpPr>
        <p:grpSpPr>
          <a:xfrm>
            <a:off x="9096103" y="2358783"/>
            <a:ext cx="2722179" cy="1652964"/>
            <a:chOff x="9197701" y="1476121"/>
            <a:chExt cx="2722179" cy="1652964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0FABE1E-C73E-4ACC-A42B-169D07528F57}"/>
                </a:ext>
              </a:extLst>
            </p:cNvPr>
            <p:cNvCxnSpPr>
              <a:cxnSpLocks/>
            </p:cNvCxnSpPr>
            <p:nvPr/>
          </p:nvCxnSpPr>
          <p:spPr>
            <a:xfrm rot="13117556">
              <a:off x="10570144" y="1689787"/>
              <a:ext cx="0" cy="1356689"/>
            </a:xfrm>
            <a:prstGeom prst="straightConnector1">
              <a:avLst/>
            </a:prstGeom>
            <a:ln w="127000">
              <a:solidFill>
                <a:srgbClr val="9C9EE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B83EF3C-2C5B-4F49-807D-3098553B3F08}"/>
                </a:ext>
              </a:extLst>
            </p:cNvPr>
            <p:cNvCxnSpPr>
              <a:cxnSpLocks/>
            </p:cNvCxnSpPr>
            <p:nvPr/>
          </p:nvCxnSpPr>
          <p:spPr>
            <a:xfrm rot="13891787">
              <a:off x="11241536" y="2450740"/>
              <a:ext cx="0" cy="1356689"/>
            </a:xfrm>
            <a:prstGeom prst="straightConnector1">
              <a:avLst/>
            </a:prstGeom>
            <a:ln w="127000">
              <a:solidFill>
                <a:srgbClr val="9FD9DD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58E585A-D889-4E48-A709-08267620CC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7701" y="1476121"/>
              <a:ext cx="625907" cy="1159602"/>
            </a:xfrm>
            <a:prstGeom prst="straightConnector1">
              <a:avLst/>
            </a:prstGeom>
            <a:ln w="127000">
              <a:solidFill>
                <a:srgbClr val="92D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7BB9E9-52B6-4980-8530-77EBC6847C23}"/>
              </a:ext>
            </a:extLst>
          </p:cNvPr>
          <p:cNvGrpSpPr/>
          <p:nvPr/>
        </p:nvGrpSpPr>
        <p:grpSpPr>
          <a:xfrm>
            <a:off x="6854250" y="2407566"/>
            <a:ext cx="1753056" cy="2633592"/>
            <a:chOff x="6955848" y="1524904"/>
            <a:chExt cx="1753056" cy="263359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61B5C44-B945-4C06-BA25-CAA1C1B7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6041" y="1524904"/>
              <a:ext cx="322863" cy="1372738"/>
            </a:xfrm>
            <a:prstGeom prst="straightConnector1">
              <a:avLst/>
            </a:prstGeom>
            <a:ln w="127000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8849A6B6-52CC-4855-87ED-B1137C960B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8866" y="2253614"/>
              <a:ext cx="57454" cy="1250246"/>
            </a:xfrm>
            <a:prstGeom prst="straightConnector1">
              <a:avLst/>
            </a:prstGeom>
            <a:ln w="127000">
              <a:solidFill>
                <a:schemeClr val="accent6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4B198FB-F424-4E8F-A738-B194F28E843A}"/>
                </a:ext>
              </a:extLst>
            </p:cNvPr>
            <p:cNvCxnSpPr>
              <a:cxnSpLocks/>
            </p:cNvCxnSpPr>
            <p:nvPr/>
          </p:nvCxnSpPr>
          <p:spPr>
            <a:xfrm rot="6785385" flipH="1">
              <a:off x="6888713" y="3229383"/>
              <a:ext cx="996248" cy="861978"/>
            </a:xfrm>
            <a:prstGeom prst="straightConnector1">
              <a:avLst/>
            </a:prstGeom>
            <a:ln w="127000">
              <a:solidFill>
                <a:srgbClr val="1D2C1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5C456F1-03D4-4C40-A61B-575D171A1384}"/>
              </a:ext>
            </a:extLst>
          </p:cNvPr>
          <p:cNvGrpSpPr/>
          <p:nvPr/>
        </p:nvGrpSpPr>
        <p:grpSpPr>
          <a:xfrm>
            <a:off x="10086946" y="4911637"/>
            <a:ext cx="1985209" cy="1893554"/>
            <a:chOff x="10188544" y="4028975"/>
            <a:chExt cx="1985209" cy="1893554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D363511-6922-4CA2-A3C5-A14C89FB1D54}"/>
                </a:ext>
              </a:extLst>
            </p:cNvPr>
            <p:cNvCxnSpPr>
              <a:cxnSpLocks/>
            </p:cNvCxnSpPr>
            <p:nvPr/>
          </p:nvCxnSpPr>
          <p:spPr>
            <a:xfrm rot="17837953">
              <a:off x="9950213" y="5033065"/>
              <a:ext cx="1127795" cy="651133"/>
            </a:xfrm>
            <a:prstGeom prst="straightConnector1">
              <a:avLst/>
            </a:prstGeom>
            <a:ln w="1270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550C14D-303C-45A7-B9CD-10C7E14AAB3A}"/>
                </a:ext>
              </a:extLst>
            </p:cNvPr>
            <p:cNvCxnSpPr>
              <a:cxnSpLocks/>
            </p:cNvCxnSpPr>
            <p:nvPr/>
          </p:nvCxnSpPr>
          <p:spPr>
            <a:xfrm rot="14855288">
              <a:off x="11495409" y="3350630"/>
              <a:ext cx="0" cy="1356689"/>
            </a:xfrm>
            <a:prstGeom prst="straightConnector1">
              <a:avLst/>
            </a:prstGeom>
            <a:ln w="1270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52E43FA-E36E-46D8-BDCD-E3F9B1D2921B}"/>
                </a:ext>
              </a:extLst>
            </p:cNvPr>
            <p:cNvCxnSpPr>
              <a:cxnSpLocks/>
            </p:cNvCxnSpPr>
            <p:nvPr/>
          </p:nvCxnSpPr>
          <p:spPr>
            <a:xfrm rot="16609200">
              <a:off x="10836240" y="4151081"/>
              <a:ext cx="771849" cy="1102636"/>
            </a:xfrm>
            <a:prstGeom prst="straightConnector1">
              <a:avLst/>
            </a:prstGeom>
            <a:ln w="1270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77011A-1D9F-4FB7-A956-19D59A9A640F}"/>
                  </a:ext>
                </a:extLst>
              </p:cNvPr>
              <p:cNvSpPr txBox="1"/>
              <p:nvPr/>
            </p:nvSpPr>
            <p:spPr>
              <a:xfrm>
                <a:off x="6145939" y="1440564"/>
                <a:ext cx="61481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1" u="sng" dirty="0">
                    <a:solidFill>
                      <a:schemeClr val="tx1"/>
                    </a:solidFill>
                  </a:rPr>
                  <a:t>Holonomy</a:t>
                </a:r>
                <a:r>
                  <a:rPr lang="en-GB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800" b="1" dirty="0">
                    <a:solidFill>
                      <a:schemeClr val="tx1"/>
                    </a:solidFill>
                  </a:rPr>
                  <a:t> </a:t>
                </a:r>
                <a:r>
                  <a:rPr lang="en-CA" sz="4800" b="1" u="sng" dirty="0">
                    <a:solidFill>
                      <a:schemeClr val="tx1"/>
                    </a:solidFill>
                  </a:rPr>
                  <a:t>Curvature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77011A-1D9F-4FB7-A956-19D59A9A6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939" y="1440564"/>
                <a:ext cx="6148186" cy="830997"/>
              </a:xfrm>
              <a:prstGeom prst="rect">
                <a:avLst/>
              </a:prstGeom>
              <a:blipFill>
                <a:blip r:embed="rId3"/>
                <a:stretch>
                  <a:fillRect l="-4460" t="-16058" r="-3964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6B9922D-516E-4AC8-98C9-35A59C7AD192}"/>
                  </a:ext>
                </a:extLst>
              </p:cNvPr>
              <p:cNvSpPr txBox="1"/>
              <p:nvPr/>
            </p:nvSpPr>
            <p:spPr>
              <a:xfrm>
                <a:off x="134577" y="1211213"/>
                <a:ext cx="557774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b="1" dirty="0">
                    <a:solidFill>
                      <a:schemeClr val="tx1"/>
                    </a:solidFill>
                  </a:rPr>
                  <a:t>No Holonomy</a:t>
                </a:r>
                <a:r>
                  <a:rPr lang="en-GB" sz="40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GB" sz="4000" b="0" dirty="0">
                    <a:solidFill>
                      <a:schemeClr val="tx1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000" b="1" dirty="0">
                    <a:solidFill>
                      <a:schemeClr val="tx1"/>
                    </a:solidFill>
                  </a:rPr>
                  <a:t> No Curvature (Flat)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6B9922D-516E-4AC8-98C9-35A59C7AD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77" y="1211213"/>
                <a:ext cx="5577749" cy="1323439"/>
              </a:xfrm>
              <a:prstGeom prst="rect">
                <a:avLst/>
              </a:prstGeom>
              <a:blipFill>
                <a:blip r:embed="rId4"/>
                <a:stretch>
                  <a:fillRect l="-3825" t="-8295" r="-1421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0DCD63A-154C-455C-B457-D3419AF97C6F}"/>
                  </a:ext>
                </a:extLst>
              </p:cNvPr>
              <p:cNvSpPr/>
              <p:nvPr/>
            </p:nvSpPr>
            <p:spPr>
              <a:xfrm>
                <a:off x="361910" y="158335"/>
                <a:ext cx="4279366" cy="1016881"/>
              </a:xfrm>
              <a:prstGeom prst="rect">
                <a:avLst/>
              </a:prstGeom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0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5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5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sz="5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0DCD63A-154C-455C-B457-D3419AF97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10" y="158335"/>
                <a:ext cx="4279366" cy="1016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BEA5DD-4ECC-475F-9044-C08083CCB287}"/>
                  </a:ext>
                </a:extLst>
              </p:cNvPr>
              <p:cNvSpPr/>
              <p:nvPr/>
            </p:nvSpPr>
            <p:spPr>
              <a:xfrm>
                <a:off x="6437816" y="158335"/>
                <a:ext cx="4279366" cy="1016881"/>
              </a:xfrm>
              <a:prstGeom prst="rect">
                <a:avLst/>
              </a:prstGeom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0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5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GB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acc>
                        <m:accPr>
                          <m:chr m:val="⃗"/>
                          <m:ctrlPr>
                            <a:rPr lang="en-GB" sz="5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sz="5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BEA5DD-4ECC-475F-9044-C08083CCB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16" y="158335"/>
                <a:ext cx="4279366" cy="1016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DEF036-3084-49F7-89BC-61B670B69F1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11680" y="109080"/>
              <a:ext cx="8504640" cy="675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DEF036-3084-49F7-89BC-61B670B69F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02320" y="99720"/>
                <a:ext cx="8523360" cy="6778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8618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49"/>
    </mc:Choice>
    <mc:Fallback xmlns="">
      <p:transition spd="slow" advTm="33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4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D3260C-E3EA-4BB8-A897-7BECBB709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11455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70C0"/>
                </a:solidFill>
              </a:rPr>
              <a:t>Relativity 107: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sz="8000" b="1" dirty="0">
                <a:solidFill>
                  <a:srgbClr val="0070C0"/>
                </a:solidFill>
              </a:rPr>
              <a:t>General Relativity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45B59CF-BBD9-427D-9502-BEB72EDDA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06" y="2133600"/>
            <a:ext cx="11452837" cy="4056185"/>
          </a:xfrm>
        </p:spPr>
        <p:txBody>
          <a:bodyPr>
            <a:normAutofit/>
          </a:bodyPr>
          <a:lstStyle/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Equivalence Principle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Manifolds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u="sng" dirty="0">
                <a:solidFill>
                  <a:srgbClr val="FF0000"/>
                </a:solidFill>
              </a:rPr>
              <a:t>Curvature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Newton-</a:t>
            </a:r>
            <a:r>
              <a:rPr lang="en-US" sz="3800" dirty="0" err="1"/>
              <a:t>Cartan</a:t>
            </a:r>
            <a:r>
              <a:rPr lang="en-US" sz="3800" dirty="0"/>
              <a:t> Theory (Curved Newtonian Gravity)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Energy-Momentum Tensor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Einstein Field Equations</a:t>
            </a:r>
          </a:p>
        </p:txBody>
      </p:sp>
    </p:spTree>
    <p:extLst>
      <p:ext uri="{BB962C8B-B14F-4D97-AF65-F5344CB8AC3E}">
        <p14:creationId xmlns:p14="http://schemas.microsoft.com/office/powerpoint/2010/main" val="320400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21"/>
    </mc:Choice>
    <mc:Fallback xmlns="">
      <p:transition spd="slow" advTm="742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1C2649B-EFC3-44A5-8850-10017C7CA862}"/>
              </a:ext>
            </a:extLst>
          </p:cNvPr>
          <p:cNvGrpSpPr/>
          <p:nvPr/>
        </p:nvGrpSpPr>
        <p:grpSpPr>
          <a:xfrm rot="2767760">
            <a:off x="612287" y="1678875"/>
            <a:ext cx="4435564" cy="3123308"/>
            <a:chOff x="3390975" y="2220686"/>
            <a:chExt cx="5312523" cy="374082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51F3F2F-181D-40C3-A0F0-A66E4EB87AAF}"/>
                </a:ext>
              </a:extLst>
            </p:cNvPr>
            <p:cNvSpPr/>
            <p:nvPr/>
          </p:nvSpPr>
          <p:spPr>
            <a:xfrm>
              <a:off x="5993130" y="4074711"/>
              <a:ext cx="205740" cy="2057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CD20C17-A971-4736-81EB-C99573B34007}"/>
                </a:ext>
              </a:extLst>
            </p:cNvPr>
            <p:cNvGrpSpPr/>
            <p:nvPr/>
          </p:nvGrpSpPr>
          <p:grpSpPr>
            <a:xfrm>
              <a:off x="3390975" y="2220686"/>
              <a:ext cx="5312523" cy="3740822"/>
              <a:chOff x="3390975" y="2662197"/>
              <a:chExt cx="5312523" cy="28578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435D2AD-F72F-4B64-96B2-8D59EF9900A3}"/>
                  </a:ext>
                </a:extLst>
              </p:cNvPr>
              <p:cNvGrpSpPr/>
              <p:nvPr/>
            </p:nvGrpSpPr>
            <p:grpSpPr>
              <a:xfrm>
                <a:off x="4639650" y="3100665"/>
                <a:ext cx="2888903" cy="2114506"/>
                <a:chOff x="4639650" y="3100665"/>
                <a:chExt cx="2888903" cy="211450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B3E6976A-F5E9-49DD-9C01-B0B307107787}"/>
                    </a:ext>
                  </a:extLst>
                </p:cNvPr>
                <p:cNvGrpSpPr/>
                <p:nvPr/>
              </p:nvGrpSpPr>
              <p:grpSpPr>
                <a:xfrm>
                  <a:off x="4639650" y="3100665"/>
                  <a:ext cx="2888903" cy="2114506"/>
                  <a:chOff x="1050873" y="1266825"/>
                  <a:chExt cx="4041879" cy="4322790"/>
                </a:xfrm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60154FA5-4DF2-4209-9965-11FDA4A26A11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1991653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078BD608-2C6A-410E-87E6-D76E5DD9FA36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2701344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DAC6051F-4274-471B-A874-7344B40E2256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3429000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C675E46F-1822-46D3-AD9E-B73D90D1B850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4152268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B68FECAE-E7D1-45DE-8FE2-B2294602C762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4861959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B982E164-5E13-4DED-8524-CF943FA3594C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5589615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46314B6D-E568-45F1-8A22-7AE4C43137FC}"/>
                      </a:ext>
                    </a:extLst>
                  </p:cNvPr>
                  <p:cNvCxnSpPr/>
                  <p:nvPr/>
                </p:nvCxnSpPr>
                <p:spPr>
                  <a:xfrm>
                    <a:off x="1050873" y="1266825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05D59F46-B48C-4320-A2D8-9950D871B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89339" y="3901881"/>
                  <a:ext cx="0" cy="256419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9B260328-8483-49FD-840A-190995551A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21899" y="3901881"/>
                  <a:ext cx="0" cy="256419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3C50A05-740C-445E-9B3D-AEAEC207AEB1}"/>
                  </a:ext>
                </a:extLst>
              </p:cNvPr>
              <p:cNvSpPr/>
              <p:nvPr/>
            </p:nvSpPr>
            <p:spPr>
              <a:xfrm>
                <a:off x="3390975" y="2662197"/>
                <a:ext cx="1495817" cy="2848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CB72D7-5BD4-4772-8D7D-BA7344690CC1}"/>
                  </a:ext>
                </a:extLst>
              </p:cNvPr>
              <p:cNvSpPr/>
              <p:nvPr/>
            </p:nvSpPr>
            <p:spPr>
              <a:xfrm>
                <a:off x="7207681" y="2671584"/>
                <a:ext cx="1495817" cy="2848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78B14A7-EEDD-47BB-A9A3-D69B70756CF5}"/>
              </a:ext>
            </a:extLst>
          </p:cNvPr>
          <p:cNvSpPr txBox="1"/>
          <p:nvPr/>
        </p:nvSpPr>
        <p:spPr>
          <a:xfrm>
            <a:off x="0" y="10134"/>
            <a:ext cx="11061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Riemann Tensor Components + Symmetries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9F3C3E-4F67-4E46-A06E-D54DC729E0CC}"/>
                  </a:ext>
                </a:extLst>
              </p:cNvPr>
              <p:cNvSpPr txBox="1"/>
              <p:nvPr/>
            </p:nvSpPr>
            <p:spPr>
              <a:xfrm>
                <a:off x="0" y="862347"/>
                <a:ext cx="952017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Components of a </a:t>
                </a:r>
                <a:r>
                  <a:rPr lang="en-US" sz="4400" dirty="0" err="1"/>
                  <a:t>covector</a:t>
                </a:r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4400" dirty="0"/>
                  <a:t> </a:t>
                </a:r>
                <a:r>
                  <a:rPr lang="en-US" sz="2400" dirty="0"/>
                  <a:t>(from Relativity 106a)</a:t>
                </a:r>
                <a:endParaRPr lang="en-CA" sz="4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9F3C3E-4F67-4E46-A06E-D54DC729E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62347"/>
                <a:ext cx="9520170" cy="769441"/>
              </a:xfrm>
              <a:prstGeom prst="rect">
                <a:avLst/>
              </a:prstGeom>
              <a:blipFill>
                <a:blip r:embed="rId4"/>
                <a:stretch>
                  <a:fillRect l="-2561" t="-15748" b="-362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D655DBA-5C8C-4FF8-9530-3DD64B3AE827}"/>
              </a:ext>
            </a:extLst>
          </p:cNvPr>
          <p:cNvCxnSpPr>
            <a:cxnSpLocks/>
          </p:cNvCxnSpPr>
          <p:nvPr/>
        </p:nvCxnSpPr>
        <p:spPr>
          <a:xfrm>
            <a:off x="0" y="841131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25CF30-3F33-4A6F-9601-6B63841626C3}"/>
                  </a:ext>
                </a:extLst>
              </p:cNvPr>
              <p:cNvSpPr txBox="1"/>
              <p:nvPr/>
            </p:nvSpPr>
            <p:spPr>
              <a:xfrm>
                <a:off x="7250656" y="3586717"/>
                <a:ext cx="4120552" cy="1156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25CF30-3F33-4A6F-9601-6B6384162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656" y="3586717"/>
                <a:ext cx="4120552" cy="1156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FF0A31-A0C5-4CAC-AE46-1E5BC47303EF}"/>
                  </a:ext>
                </a:extLst>
              </p:cNvPr>
              <p:cNvSpPr txBox="1"/>
              <p:nvPr/>
            </p:nvSpPr>
            <p:spPr>
              <a:xfrm>
                <a:off x="0" y="5101151"/>
                <a:ext cx="740465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Components of metric tensor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FF0A31-A0C5-4CAC-AE46-1E5BC4730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01151"/>
                <a:ext cx="7404656" cy="769441"/>
              </a:xfrm>
              <a:prstGeom prst="rect">
                <a:avLst/>
              </a:prstGeom>
              <a:blipFill>
                <a:blip r:embed="rId6"/>
                <a:stretch>
                  <a:fillRect l="-3292" t="-16667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55D1E8-B478-4EB5-BC3F-2ABDE009E363}"/>
                  </a:ext>
                </a:extLst>
              </p:cNvPr>
              <p:cNvSpPr txBox="1"/>
              <p:nvPr/>
            </p:nvSpPr>
            <p:spPr>
              <a:xfrm>
                <a:off x="610551" y="5798798"/>
                <a:ext cx="6840399" cy="943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acc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55D1E8-B478-4EB5-BC3F-2ABDE009E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51" y="5798798"/>
                <a:ext cx="6840399" cy="9432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6EE58FC0-E801-4065-9124-A0E067ABB832}"/>
              </a:ext>
            </a:extLst>
          </p:cNvPr>
          <p:cNvGrpSpPr/>
          <p:nvPr/>
        </p:nvGrpSpPr>
        <p:grpSpPr>
          <a:xfrm>
            <a:off x="2002386" y="1580914"/>
            <a:ext cx="2700221" cy="2295948"/>
            <a:chOff x="2040486" y="1676164"/>
            <a:chExt cx="2700221" cy="229594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6D94995-73F2-44D3-A1BB-811B015C565C}"/>
                </a:ext>
              </a:extLst>
            </p:cNvPr>
            <p:cNvGrpSpPr/>
            <p:nvPr/>
          </p:nvGrpSpPr>
          <p:grpSpPr>
            <a:xfrm>
              <a:off x="2814073" y="2274562"/>
              <a:ext cx="1094190" cy="1128085"/>
              <a:chOff x="398340" y="4357177"/>
              <a:chExt cx="1794244" cy="1849825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E69A9AE-FD6E-4978-9265-28EE6A45C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85521"/>
                <a:ext cx="1794244" cy="0"/>
              </a:xfrm>
              <a:prstGeom prst="straightConnector1">
                <a:avLst/>
              </a:prstGeom>
              <a:ln w="1047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F7ED044F-219C-48E7-8B73-ACAEAB1B84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583" y="4357177"/>
                <a:ext cx="0" cy="1849825"/>
              </a:xfrm>
              <a:prstGeom prst="straightConnector1">
                <a:avLst/>
              </a:prstGeom>
              <a:ln w="1047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18F7B55-23DC-41E0-9781-168978870F67}"/>
                    </a:ext>
                  </a:extLst>
                </p:cNvPr>
                <p:cNvSpPr txBox="1"/>
                <p:nvPr/>
              </p:nvSpPr>
              <p:spPr>
                <a:xfrm>
                  <a:off x="3831679" y="3202671"/>
                  <a:ext cx="909028" cy="7694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18F7B55-23DC-41E0-9781-168978870F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1679" y="3202671"/>
                  <a:ext cx="909028" cy="7694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9ECDB93-08F4-42E3-85B9-A3F8BE0A8C98}"/>
                    </a:ext>
                  </a:extLst>
                </p:cNvPr>
                <p:cNvSpPr txBox="1"/>
                <p:nvPr/>
              </p:nvSpPr>
              <p:spPr>
                <a:xfrm>
                  <a:off x="2040486" y="1676164"/>
                  <a:ext cx="682402" cy="82285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9ECDB93-08F4-42E3-85B9-A3F8BE0A8C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0486" y="1676164"/>
                  <a:ext cx="682402" cy="8228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5F5CA3C-FA6C-4169-98DD-A1468D576CBE}"/>
                  </a:ext>
                </a:extLst>
              </p:cNvPr>
              <p:cNvSpPr txBox="1"/>
              <p:nvPr/>
            </p:nvSpPr>
            <p:spPr>
              <a:xfrm>
                <a:off x="798485" y="1831393"/>
                <a:ext cx="909028" cy="11079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5F5CA3C-FA6C-4169-98DD-A1468D576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85" y="1831393"/>
                <a:ext cx="909028" cy="11079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3333E4F-DB18-4727-8E52-D17C907BBEB9}"/>
                  </a:ext>
                </a:extLst>
              </p:cNvPr>
              <p:cNvSpPr txBox="1"/>
              <p:nvPr/>
            </p:nvSpPr>
            <p:spPr>
              <a:xfrm>
                <a:off x="4882887" y="1812212"/>
                <a:ext cx="2835392" cy="1416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4000" b="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3333E4F-DB18-4727-8E52-D17C907BB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887" y="1812212"/>
                <a:ext cx="2835392" cy="14161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BC1088B-32B3-4D8B-9FE7-F034B27F6167}"/>
              </a:ext>
            </a:extLst>
          </p:cNvPr>
          <p:cNvCxnSpPr>
            <a:cxnSpLocks/>
          </p:cNvCxnSpPr>
          <p:nvPr/>
        </p:nvCxnSpPr>
        <p:spPr>
          <a:xfrm>
            <a:off x="-10447" y="5082101"/>
            <a:ext cx="12202447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B2E9CE-33C6-4DF2-89A0-C0A3945CD96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93170" y="3375720"/>
              <a:ext cx="9858240" cy="3378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B2E9CE-33C6-4DF2-89A0-C0A3945CD9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83810" y="3366360"/>
                <a:ext cx="9876960" cy="3396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0580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85"/>
    </mc:Choice>
    <mc:Fallback xmlns="">
      <p:transition spd="slow" advTm="43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3" grpId="0"/>
      <p:bldP spid="24" grpId="0"/>
      <p:bldP spid="52" grpId="0" animBg="1"/>
      <p:bldP spid="5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2A0A7A-E76B-444B-8766-D5B7135CF5EC}"/>
                  </a:ext>
                </a:extLst>
              </p:cNvPr>
              <p:cNvSpPr txBox="1"/>
              <p:nvPr/>
            </p:nvSpPr>
            <p:spPr>
              <a:xfrm>
                <a:off x="5584623" y="1595852"/>
                <a:ext cx="4556055" cy="14118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2A0A7A-E76B-444B-8766-D5B7135CF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623" y="1595852"/>
                <a:ext cx="4556055" cy="1411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78B14A7-EEDD-47BB-A9A3-D69B70756CF5}"/>
              </a:ext>
            </a:extLst>
          </p:cNvPr>
          <p:cNvSpPr txBox="1"/>
          <p:nvPr/>
        </p:nvSpPr>
        <p:spPr>
          <a:xfrm>
            <a:off x="0" y="10134"/>
            <a:ext cx="11061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Riemann Tensor Components + Symmetries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7FCCCF1-6DEE-4801-8AAD-C9C9EBC2D6F7}"/>
                  </a:ext>
                </a:extLst>
              </p:cNvPr>
              <p:cNvSpPr txBox="1"/>
              <p:nvPr/>
            </p:nvSpPr>
            <p:spPr>
              <a:xfrm>
                <a:off x="209550" y="843297"/>
                <a:ext cx="872956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/>
                  <a:t>Components of Riemann Tensor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7FCCCF1-6DEE-4801-8AAD-C9C9EBC2D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843297"/>
                <a:ext cx="8729569" cy="830997"/>
              </a:xfrm>
              <a:prstGeom prst="rect">
                <a:avLst/>
              </a:prstGeom>
              <a:blipFill>
                <a:blip r:embed="rId4"/>
                <a:stretch>
                  <a:fillRect l="-3142" t="-16058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C461133-50A0-4C26-BAE2-F738B98A28EE}"/>
              </a:ext>
            </a:extLst>
          </p:cNvPr>
          <p:cNvCxnSpPr>
            <a:cxnSpLocks/>
          </p:cNvCxnSpPr>
          <p:nvPr/>
        </p:nvCxnSpPr>
        <p:spPr>
          <a:xfrm>
            <a:off x="0" y="841131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270D9D-9F83-494A-9F60-748089A7ABBB}"/>
                  </a:ext>
                </a:extLst>
              </p:cNvPr>
              <p:cNvSpPr txBox="1"/>
              <p:nvPr/>
            </p:nvSpPr>
            <p:spPr>
              <a:xfrm>
                <a:off x="495300" y="1595853"/>
                <a:ext cx="4876463" cy="1368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7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7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270D9D-9F83-494A-9F60-748089A7A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595853"/>
                <a:ext cx="4876463" cy="13687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9034FFA-5023-454F-A05B-2C40CE8CAE0D}"/>
                  </a:ext>
                </a:extLst>
              </p:cNvPr>
              <p:cNvSpPr txBox="1"/>
              <p:nvPr/>
            </p:nvSpPr>
            <p:spPr>
              <a:xfrm>
                <a:off x="11427343" y="4699376"/>
                <a:ext cx="817140" cy="76944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9034FFA-5023-454F-A05B-2C40CE8CA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343" y="4699376"/>
                <a:ext cx="817140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600230-5A4F-4955-AA4F-12D8A1DFCB47}"/>
                  </a:ext>
                </a:extLst>
              </p:cNvPr>
              <p:cNvSpPr txBox="1"/>
              <p:nvPr/>
            </p:nvSpPr>
            <p:spPr>
              <a:xfrm>
                <a:off x="9198058" y="4662984"/>
                <a:ext cx="911812" cy="76944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600230-5A4F-4955-AA4F-12D8A1DFC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058" y="4662984"/>
                <a:ext cx="911812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73803F-F2F6-473A-8234-FF31E9F61613}"/>
                  </a:ext>
                </a:extLst>
              </p:cNvPr>
              <p:cNvSpPr txBox="1"/>
              <p:nvPr/>
            </p:nvSpPr>
            <p:spPr>
              <a:xfrm>
                <a:off x="9394543" y="6052803"/>
                <a:ext cx="911812" cy="83009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73803F-F2F6-473A-8234-FF31E9F61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543" y="6052803"/>
                <a:ext cx="911812" cy="8300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E913AFB-9603-4C1C-94A1-C813777A5D4F}"/>
              </a:ext>
            </a:extLst>
          </p:cNvPr>
          <p:cNvCxnSpPr>
            <a:cxnSpLocks/>
          </p:cNvCxnSpPr>
          <p:nvPr/>
        </p:nvCxnSpPr>
        <p:spPr>
          <a:xfrm>
            <a:off x="8811997" y="6106030"/>
            <a:ext cx="2098380" cy="0"/>
          </a:xfrm>
          <a:prstGeom prst="straightConnector1">
            <a:avLst/>
          </a:prstGeom>
          <a:ln w="952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5BB7778-8AA1-4F4F-A13A-E80AA1122A7C}"/>
              </a:ext>
            </a:extLst>
          </p:cNvPr>
          <p:cNvCxnSpPr>
            <a:cxnSpLocks/>
          </p:cNvCxnSpPr>
          <p:nvPr/>
        </p:nvCxnSpPr>
        <p:spPr>
          <a:xfrm flipV="1">
            <a:off x="10904405" y="3967772"/>
            <a:ext cx="0" cy="2163380"/>
          </a:xfrm>
          <a:prstGeom prst="straightConnector1">
            <a:avLst/>
          </a:prstGeom>
          <a:ln w="952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61FEBAA-5EC1-4E2D-B212-C324F7B9B134}"/>
              </a:ext>
            </a:extLst>
          </p:cNvPr>
          <p:cNvCxnSpPr>
            <a:cxnSpLocks/>
          </p:cNvCxnSpPr>
          <p:nvPr/>
        </p:nvCxnSpPr>
        <p:spPr>
          <a:xfrm rot="10800000">
            <a:off x="8766347" y="4022311"/>
            <a:ext cx="2098380" cy="0"/>
          </a:xfrm>
          <a:prstGeom prst="straightConnector1">
            <a:avLst/>
          </a:prstGeom>
          <a:ln w="9525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5213A5A-7842-48C6-A507-4D948B7EC13B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72319" y="3997189"/>
            <a:ext cx="0" cy="2163380"/>
          </a:xfrm>
          <a:prstGeom prst="straightConnector1">
            <a:avLst/>
          </a:prstGeom>
          <a:ln w="9525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5C2D05F-2020-4229-B6D9-30CC3F524569}"/>
              </a:ext>
            </a:extLst>
          </p:cNvPr>
          <p:cNvGrpSpPr/>
          <p:nvPr/>
        </p:nvGrpSpPr>
        <p:grpSpPr>
          <a:xfrm>
            <a:off x="8128330" y="3835334"/>
            <a:ext cx="734788" cy="2326799"/>
            <a:chOff x="2242925" y="3913780"/>
            <a:chExt cx="1043032" cy="2715738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26650DE0-0B7F-4EF4-BD05-361D68D6AF46}"/>
                </a:ext>
              </a:extLst>
            </p:cNvPr>
            <p:cNvCxnSpPr>
              <a:cxnSpLocks/>
            </p:cNvCxnSpPr>
            <p:nvPr/>
          </p:nvCxnSpPr>
          <p:spPr>
            <a:xfrm rot="6146532" flipH="1">
              <a:off x="2356844" y="3980915"/>
              <a:ext cx="996248" cy="861978"/>
            </a:xfrm>
            <a:prstGeom prst="straightConnector1">
              <a:avLst/>
            </a:prstGeom>
            <a:ln w="95250">
              <a:solidFill>
                <a:srgbClr val="4F522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0A9D53C-BE1E-4CA6-960B-517DB5DD8D75}"/>
                </a:ext>
              </a:extLst>
            </p:cNvPr>
            <p:cNvCxnSpPr>
              <a:cxnSpLocks/>
            </p:cNvCxnSpPr>
            <p:nvPr/>
          </p:nvCxnSpPr>
          <p:spPr>
            <a:xfrm rot="5499979" flipH="1">
              <a:off x="2293924" y="4864741"/>
              <a:ext cx="996248" cy="861977"/>
            </a:xfrm>
            <a:prstGeom prst="straightConnector1">
              <a:avLst/>
            </a:prstGeom>
            <a:ln w="95250">
              <a:solidFill>
                <a:srgbClr val="95692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6606EC2B-E68C-4EE3-BAC2-FA175244F89F}"/>
                </a:ext>
              </a:extLst>
            </p:cNvPr>
            <p:cNvCxnSpPr>
              <a:cxnSpLocks/>
            </p:cNvCxnSpPr>
            <p:nvPr/>
          </p:nvCxnSpPr>
          <p:spPr>
            <a:xfrm rot="4784668" flipH="1">
              <a:off x="2175790" y="5700405"/>
              <a:ext cx="996248" cy="861978"/>
            </a:xfrm>
            <a:prstGeom prst="straightConnector1">
              <a:avLst/>
            </a:prstGeom>
            <a:ln w="95250">
              <a:solidFill>
                <a:srgbClr val="CF403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0324800-1FF3-4748-9F80-CAFFC9B6F970}"/>
              </a:ext>
            </a:extLst>
          </p:cNvPr>
          <p:cNvGrpSpPr/>
          <p:nvPr/>
        </p:nvGrpSpPr>
        <p:grpSpPr>
          <a:xfrm>
            <a:off x="10744103" y="3220891"/>
            <a:ext cx="955752" cy="1975905"/>
            <a:chOff x="5920627" y="1758243"/>
            <a:chExt cx="1356690" cy="2306188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876A669-1741-46F8-A0E0-43D4CB6A21E2}"/>
                </a:ext>
              </a:extLst>
            </p:cNvPr>
            <p:cNvCxnSpPr>
              <a:cxnSpLocks/>
            </p:cNvCxnSpPr>
            <p:nvPr/>
          </p:nvCxnSpPr>
          <p:spPr>
            <a:xfrm rot="13117556">
              <a:off x="6633174" y="2489364"/>
              <a:ext cx="0" cy="1356689"/>
            </a:xfrm>
            <a:prstGeom prst="straightConnector1">
              <a:avLst/>
            </a:prstGeom>
            <a:ln w="95250">
              <a:solidFill>
                <a:srgbClr val="9C9EE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4BB0F010-A7FB-4DB5-955C-8723D4004775}"/>
                </a:ext>
              </a:extLst>
            </p:cNvPr>
            <p:cNvCxnSpPr>
              <a:cxnSpLocks/>
            </p:cNvCxnSpPr>
            <p:nvPr/>
          </p:nvCxnSpPr>
          <p:spPr>
            <a:xfrm rot="13891787">
              <a:off x="6598972" y="3386086"/>
              <a:ext cx="0" cy="1356690"/>
            </a:xfrm>
            <a:prstGeom prst="straightConnector1">
              <a:avLst/>
            </a:prstGeom>
            <a:ln w="95250">
              <a:solidFill>
                <a:srgbClr val="9FD9DD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CF5005D-803C-42F4-9F17-4A4F54EBA4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8708" y="1758243"/>
              <a:ext cx="625907" cy="1159602"/>
            </a:xfrm>
            <a:prstGeom prst="straightConnector1">
              <a:avLst/>
            </a:prstGeom>
            <a:ln w="95250">
              <a:solidFill>
                <a:srgbClr val="92D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3555C4E-ADEE-46A6-885A-3EB7920AC3DE}"/>
              </a:ext>
            </a:extLst>
          </p:cNvPr>
          <p:cNvGrpSpPr/>
          <p:nvPr/>
        </p:nvGrpSpPr>
        <p:grpSpPr>
          <a:xfrm>
            <a:off x="8398438" y="2871295"/>
            <a:ext cx="2092268" cy="1210201"/>
            <a:chOff x="2065393" y="2334132"/>
            <a:chExt cx="2969973" cy="1412493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0F7A612-4A21-46DA-96AF-D78F63E62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504" y="2334132"/>
              <a:ext cx="322862" cy="1372739"/>
            </a:xfrm>
            <a:prstGeom prst="straightConnector1">
              <a:avLst/>
            </a:prstGeom>
            <a:ln w="95250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B085EAC-08D9-45A6-B780-1E762B42BA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0271" y="2438482"/>
              <a:ext cx="57453" cy="1250246"/>
            </a:xfrm>
            <a:prstGeom prst="straightConnector1">
              <a:avLst/>
            </a:prstGeom>
            <a:ln w="95250">
              <a:solidFill>
                <a:schemeClr val="accent6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DEF328D-F8BA-4EB4-AC79-3F9D7DB7D378}"/>
                </a:ext>
              </a:extLst>
            </p:cNvPr>
            <p:cNvCxnSpPr>
              <a:cxnSpLocks/>
            </p:cNvCxnSpPr>
            <p:nvPr/>
          </p:nvCxnSpPr>
          <p:spPr>
            <a:xfrm rot="6785385" flipH="1">
              <a:off x="1998258" y="2817512"/>
              <a:ext cx="996248" cy="861978"/>
            </a:xfrm>
            <a:prstGeom prst="straightConnector1">
              <a:avLst/>
            </a:prstGeom>
            <a:ln w="95250">
              <a:solidFill>
                <a:srgbClr val="1D2C1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B2BC35C-F3A6-455F-932C-F88ADD929A40}"/>
              </a:ext>
            </a:extLst>
          </p:cNvPr>
          <p:cNvGrpSpPr/>
          <p:nvPr/>
        </p:nvGrpSpPr>
        <p:grpSpPr>
          <a:xfrm>
            <a:off x="9471877" y="5285223"/>
            <a:ext cx="2322177" cy="966276"/>
            <a:chOff x="3102851" y="4276755"/>
            <a:chExt cx="3296329" cy="1127795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FEEB172-822B-4256-82CE-05736306BCE7}"/>
                </a:ext>
              </a:extLst>
            </p:cNvPr>
            <p:cNvCxnSpPr>
              <a:cxnSpLocks/>
            </p:cNvCxnSpPr>
            <p:nvPr/>
          </p:nvCxnSpPr>
          <p:spPr>
            <a:xfrm rot="17837953">
              <a:off x="2864520" y="4515086"/>
              <a:ext cx="1127795" cy="651133"/>
            </a:xfrm>
            <a:prstGeom prst="straightConnector1">
              <a:avLst/>
            </a:prstGeom>
            <a:ln w="9525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9D7E13D-F71B-4F07-93C4-2BB17F9BECBE}"/>
                </a:ext>
              </a:extLst>
            </p:cNvPr>
            <p:cNvCxnSpPr>
              <a:cxnSpLocks/>
            </p:cNvCxnSpPr>
            <p:nvPr/>
          </p:nvCxnSpPr>
          <p:spPr>
            <a:xfrm rot="14855288">
              <a:off x="5720836" y="4307234"/>
              <a:ext cx="0" cy="1356689"/>
            </a:xfrm>
            <a:prstGeom prst="straightConnector1">
              <a:avLst/>
            </a:prstGeom>
            <a:ln w="9525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BC3E335-8A7E-4D69-B3F7-EC9008FFB3B7}"/>
                </a:ext>
              </a:extLst>
            </p:cNvPr>
            <p:cNvCxnSpPr>
              <a:cxnSpLocks/>
            </p:cNvCxnSpPr>
            <p:nvPr/>
          </p:nvCxnSpPr>
          <p:spPr>
            <a:xfrm rot="16609200">
              <a:off x="4022688" y="4376745"/>
              <a:ext cx="771849" cy="1102636"/>
            </a:xfrm>
            <a:prstGeom prst="straightConnector1">
              <a:avLst/>
            </a:prstGeom>
            <a:ln w="9525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AD4E0DE-0C9C-4C71-8640-1AF126F15037}"/>
              </a:ext>
            </a:extLst>
          </p:cNvPr>
          <p:cNvCxnSpPr>
            <a:cxnSpLocks/>
          </p:cNvCxnSpPr>
          <p:nvPr/>
        </p:nvCxnSpPr>
        <p:spPr>
          <a:xfrm flipV="1">
            <a:off x="8802609" y="5224196"/>
            <a:ext cx="491934" cy="870292"/>
          </a:xfrm>
          <a:prstGeom prst="straightConnector1">
            <a:avLst/>
          </a:prstGeom>
          <a:ln w="95250">
            <a:solidFill>
              <a:srgbClr val="51237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61235F6-947E-4E26-9E73-A8DEAF32CC6E}"/>
              </a:ext>
            </a:extLst>
          </p:cNvPr>
          <p:cNvCxnSpPr>
            <a:cxnSpLocks/>
          </p:cNvCxnSpPr>
          <p:nvPr/>
        </p:nvCxnSpPr>
        <p:spPr>
          <a:xfrm flipV="1">
            <a:off x="8067161" y="5212654"/>
            <a:ext cx="1257389" cy="183394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DC99A72F-CDFF-4C10-A532-87328B41533C}"/>
              </a:ext>
            </a:extLst>
          </p:cNvPr>
          <p:cNvSpPr/>
          <p:nvPr/>
        </p:nvSpPr>
        <p:spPr>
          <a:xfrm rot="12575518">
            <a:off x="7528373" y="2223498"/>
            <a:ext cx="3299481" cy="3299481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EFE45F-DD40-432F-80C5-14AF543F997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52760" y="1653120"/>
              <a:ext cx="8227440" cy="3947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EFE45F-DD40-432F-80C5-14AF543F99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43400" y="1643760"/>
                <a:ext cx="8246160" cy="3965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2027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54"/>
    </mc:Choice>
    <mc:Fallback xmlns="">
      <p:transition spd="slow" advTm="36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2" grpId="0"/>
      <p:bldP spid="44" grpId="0"/>
      <p:bldP spid="68" grpId="0" animBg="1"/>
      <p:bldP spid="72" grpId="0"/>
      <p:bldP spid="67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2A0A7A-E76B-444B-8766-D5B7135CF5EC}"/>
                  </a:ext>
                </a:extLst>
              </p:cNvPr>
              <p:cNvSpPr txBox="1"/>
              <p:nvPr/>
            </p:nvSpPr>
            <p:spPr>
              <a:xfrm>
                <a:off x="5584623" y="1595852"/>
                <a:ext cx="4556055" cy="14118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2A0A7A-E76B-444B-8766-D5B7135CF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623" y="1595852"/>
                <a:ext cx="4556055" cy="1411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78B14A7-EEDD-47BB-A9A3-D69B70756CF5}"/>
              </a:ext>
            </a:extLst>
          </p:cNvPr>
          <p:cNvSpPr txBox="1"/>
          <p:nvPr/>
        </p:nvSpPr>
        <p:spPr>
          <a:xfrm>
            <a:off x="0" y="10134"/>
            <a:ext cx="11061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Riemann Tensor Components + Symmetries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7FCCCF1-6DEE-4801-8AAD-C9C9EBC2D6F7}"/>
                  </a:ext>
                </a:extLst>
              </p:cNvPr>
              <p:cNvSpPr txBox="1"/>
              <p:nvPr/>
            </p:nvSpPr>
            <p:spPr>
              <a:xfrm>
                <a:off x="209550" y="843297"/>
                <a:ext cx="872956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/>
                  <a:t>Components of Riemann Tensor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7FCCCF1-6DEE-4801-8AAD-C9C9EBC2D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843297"/>
                <a:ext cx="8729569" cy="830997"/>
              </a:xfrm>
              <a:prstGeom prst="rect">
                <a:avLst/>
              </a:prstGeom>
              <a:blipFill>
                <a:blip r:embed="rId4"/>
                <a:stretch>
                  <a:fillRect l="-3142" t="-16058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C461133-50A0-4C26-BAE2-F738B98A28EE}"/>
              </a:ext>
            </a:extLst>
          </p:cNvPr>
          <p:cNvCxnSpPr>
            <a:cxnSpLocks/>
          </p:cNvCxnSpPr>
          <p:nvPr/>
        </p:nvCxnSpPr>
        <p:spPr>
          <a:xfrm>
            <a:off x="0" y="841131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270D9D-9F83-494A-9F60-748089A7ABBB}"/>
                  </a:ext>
                </a:extLst>
              </p:cNvPr>
              <p:cNvSpPr txBox="1"/>
              <p:nvPr/>
            </p:nvSpPr>
            <p:spPr>
              <a:xfrm>
                <a:off x="495300" y="1595853"/>
                <a:ext cx="4876463" cy="1368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7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7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270D9D-9F83-494A-9F60-748089A7A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595853"/>
                <a:ext cx="4876463" cy="13687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54360C4-F407-40E5-888F-6C32FC0CC215}"/>
                  </a:ext>
                </a:extLst>
              </p:cNvPr>
              <p:cNvSpPr txBox="1"/>
              <p:nvPr/>
            </p:nvSpPr>
            <p:spPr>
              <a:xfrm>
                <a:off x="11427343" y="4699376"/>
                <a:ext cx="817140" cy="76944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54360C4-F407-40E5-888F-6C32FC0CC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343" y="4699376"/>
                <a:ext cx="817140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C526DD-3429-4EFF-A2BE-2115C067BB70}"/>
                  </a:ext>
                </a:extLst>
              </p:cNvPr>
              <p:cNvSpPr txBox="1"/>
              <p:nvPr/>
            </p:nvSpPr>
            <p:spPr>
              <a:xfrm>
                <a:off x="9198058" y="4662984"/>
                <a:ext cx="911812" cy="76944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AC526DD-3429-4EFF-A2BE-2115C067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058" y="4662984"/>
                <a:ext cx="911812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B670519-8D57-4126-ADDF-1B63F109A036}"/>
                  </a:ext>
                </a:extLst>
              </p:cNvPr>
              <p:cNvSpPr txBox="1"/>
              <p:nvPr/>
            </p:nvSpPr>
            <p:spPr>
              <a:xfrm>
                <a:off x="9394543" y="6052803"/>
                <a:ext cx="911812" cy="83009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B670519-8D57-4126-ADDF-1B63F109A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543" y="6052803"/>
                <a:ext cx="911812" cy="8300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48989CF-71AC-44BC-A07D-AD46A7A4E511}"/>
              </a:ext>
            </a:extLst>
          </p:cNvPr>
          <p:cNvCxnSpPr>
            <a:cxnSpLocks/>
          </p:cNvCxnSpPr>
          <p:nvPr/>
        </p:nvCxnSpPr>
        <p:spPr>
          <a:xfrm>
            <a:off x="8811997" y="6106030"/>
            <a:ext cx="2098380" cy="0"/>
          </a:xfrm>
          <a:prstGeom prst="straightConnector1">
            <a:avLst/>
          </a:prstGeom>
          <a:ln w="952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6B91620-5C1D-48DD-AB09-9DE635FE878E}"/>
              </a:ext>
            </a:extLst>
          </p:cNvPr>
          <p:cNvCxnSpPr>
            <a:cxnSpLocks/>
          </p:cNvCxnSpPr>
          <p:nvPr/>
        </p:nvCxnSpPr>
        <p:spPr>
          <a:xfrm flipV="1">
            <a:off x="10904405" y="3967772"/>
            <a:ext cx="0" cy="2163380"/>
          </a:xfrm>
          <a:prstGeom prst="straightConnector1">
            <a:avLst/>
          </a:prstGeom>
          <a:ln w="952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4FE66A5-C872-4444-97A5-7F3036F7DC8B}"/>
              </a:ext>
            </a:extLst>
          </p:cNvPr>
          <p:cNvCxnSpPr>
            <a:cxnSpLocks/>
          </p:cNvCxnSpPr>
          <p:nvPr/>
        </p:nvCxnSpPr>
        <p:spPr>
          <a:xfrm rot="10800000">
            <a:off x="8766347" y="4022311"/>
            <a:ext cx="2098380" cy="0"/>
          </a:xfrm>
          <a:prstGeom prst="straightConnector1">
            <a:avLst/>
          </a:prstGeom>
          <a:ln w="9525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611B79E-22E6-4AA8-949F-8C1B033556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72319" y="3997189"/>
            <a:ext cx="0" cy="2163380"/>
          </a:xfrm>
          <a:prstGeom prst="straightConnector1">
            <a:avLst/>
          </a:prstGeom>
          <a:ln w="9525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3AFA422-B5BA-4CC4-B66A-560B66AC1402}"/>
              </a:ext>
            </a:extLst>
          </p:cNvPr>
          <p:cNvCxnSpPr>
            <a:cxnSpLocks/>
          </p:cNvCxnSpPr>
          <p:nvPr/>
        </p:nvCxnSpPr>
        <p:spPr>
          <a:xfrm flipV="1">
            <a:off x="8802609" y="5224196"/>
            <a:ext cx="491934" cy="870292"/>
          </a:xfrm>
          <a:prstGeom prst="straightConnector1">
            <a:avLst/>
          </a:prstGeom>
          <a:ln w="95250">
            <a:solidFill>
              <a:srgbClr val="51237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3B1B06C-D487-4712-A793-883A0E8D24B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37240" y="2336760"/>
              <a:ext cx="9996120" cy="4523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3B1B06C-D487-4712-A793-883A0E8D24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27880" y="2327400"/>
                <a:ext cx="10014840" cy="4541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2549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836">
        <p:fade/>
      </p:transition>
    </mc:Choice>
    <mc:Fallback xmlns="">
      <p:transition spd="med" advTm="368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E9F3C3E-4F67-4E46-A06E-D54DC729E0CC}"/>
              </a:ext>
            </a:extLst>
          </p:cNvPr>
          <p:cNvSpPr txBox="1"/>
          <p:nvPr/>
        </p:nvSpPr>
        <p:spPr>
          <a:xfrm>
            <a:off x="120315" y="20136"/>
            <a:ext cx="75691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Covectors</a:t>
            </a:r>
            <a:r>
              <a:rPr lang="en-US" sz="4400" dirty="0"/>
              <a:t> are </a:t>
            </a:r>
            <a:r>
              <a:rPr lang="en-US" sz="4400" u="sng" dirty="0"/>
              <a:t>linear</a:t>
            </a:r>
            <a:r>
              <a:rPr lang="en-US" sz="4400" dirty="0"/>
              <a:t> </a:t>
            </a:r>
            <a:r>
              <a:rPr lang="en-US" sz="2400" dirty="0"/>
              <a:t>(from Relativity 106a)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25CF30-3F33-4A6F-9601-6B63841626C3}"/>
                  </a:ext>
                </a:extLst>
              </p:cNvPr>
              <p:cNvSpPr txBox="1"/>
              <p:nvPr/>
            </p:nvSpPr>
            <p:spPr>
              <a:xfrm>
                <a:off x="922697" y="5385100"/>
                <a:ext cx="8163325" cy="115608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25CF30-3F33-4A6F-9601-6B6384162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97" y="5385100"/>
                <a:ext cx="8163325" cy="11560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5F5CA3C-FA6C-4169-98DD-A1468D576CBE}"/>
                  </a:ext>
                </a:extLst>
              </p:cNvPr>
              <p:cNvSpPr txBox="1"/>
              <p:nvPr/>
            </p:nvSpPr>
            <p:spPr>
              <a:xfrm>
                <a:off x="1155308" y="2200093"/>
                <a:ext cx="8907963" cy="110799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acc>
                          <m:accPr>
                            <m:chr m:val="⃗"/>
                            <m:ctrlP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6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sz="6600" dirty="0"/>
                  <a:t> </a:t>
                </a:r>
                <a14:m>
                  <m:oMath xmlns:m="http://schemas.openxmlformats.org/officeDocument/2006/math">
                    <m:r>
                      <a:rPr lang="en-GB" sz="66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6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6600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5F5CA3C-FA6C-4169-98DD-A1468D576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308" y="2200093"/>
                <a:ext cx="8907963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FF6E05C-DBD4-4F04-898B-59B7074BFE90}"/>
                  </a:ext>
                </a:extLst>
              </p:cNvPr>
              <p:cNvSpPr txBox="1"/>
              <p:nvPr/>
            </p:nvSpPr>
            <p:spPr>
              <a:xfrm>
                <a:off x="252894" y="843928"/>
                <a:ext cx="10809045" cy="12609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6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FF6E05C-DBD4-4F04-898B-59B7074BF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94" y="843928"/>
                <a:ext cx="10809045" cy="12609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83C6C29-E1DF-4D35-A6C2-43E2144D7E2A}"/>
                  </a:ext>
                </a:extLst>
              </p:cNvPr>
              <p:cNvSpPr txBox="1"/>
              <p:nvPr/>
            </p:nvSpPr>
            <p:spPr>
              <a:xfrm>
                <a:off x="120315" y="3924682"/>
                <a:ext cx="12585031" cy="106612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55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5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55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5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55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5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5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5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5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5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5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5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55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55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5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55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5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55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55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5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5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83C6C29-E1DF-4D35-A6C2-43E2144D7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15" y="3924682"/>
                <a:ext cx="12585031" cy="1066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618DA1F-2978-4137-9F78-3392CD47BF8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8840" y="1961640"/>
              <a:ext cx="9145080" cy="456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618DA1F-2978-4137-9F78-3392CD47BF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9480" y="1952280"/>
                <a:ext cx="9163800" cy="4583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3344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25"/>
    </mc:Choice>
    <mc:Fallback xmlns="">
      <p:transition spd="slow" advTm="40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2" grpId="0"/>
      <p:bldP spid="42" grpId="0"/>
      <p:bldP spid="4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E9F3C3E-4F67-4E46-A06E-D54DC729E0CC}"/>
              </a:ext>
            </a:extLst>
          </p:cNvPr>
          <p:cNvSpPr txBox="1"/>
          <p:nvPr/>
        </p:nvSpPr>
        <p:spPr>
          <a:xfrm>
            <a:off x="120315" y="-74479"/>
            <a:ext cx="7913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Covector</a:t>
            </a:r>
            <a:r>
              <a:rPr lang="en-US" sz="4000" dirty="0"/>
              <a:t> inputs are </a:t>
            </a:r>
            <a:r>
              <a:rPr lang="en-US" sz="4000" u="sng" dirty="0"/>
              <a:t>linear</a:t>
            </a:r>
            <a:r>
              <a:rPr lang="en-US" sz="4000" dirty="0"/>
              <a:t> </a:t>
            </a:r>
            <a:r>
              <a:rPr lang="en-US" sz="2000" dirty="0"/>
              <a:t>(from Relativity 106a)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25CF30-3F33-4A6F-9601-6B63841626C3}"/>
                  </a:ext>
                </a:extLst>
              </p:cNvPr>
              <p:cNvSpPr txBox="1"/>
              <p:nvPr/>
            </p:nvSpPr>
            <p:spPr>
              <a:xfrm>
                <a:off x="369245" y="496079"/>
                <a:ext cx="8046755" cy="997004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25CF30-3F33-4A6F-9601-6B6384162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45" y="496079"/>
                <a:ext cx="8046755" cy="997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1A2E11B-E03E-4861-B38D-B27A65732094}"/>
              </a:ext>
            </a:extLst>
          </p:cNvPr>
          <p:cNvSpPr txBox="1"/>
          <p:nvPr/>
        </p:nvSpPr>
        <p:spPr>
          <a:xfrm>
            <a:off x="0" y="1540969"/>
            <a:ext cx="6554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Metric Tensor inputs are </a:t>
            </a:r>
            <a:r>
              <a:rPr lang="en-US" sz="4000" u="sng" dirty="0"/>
              <a:t>linear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B2460-2034-4836-8B0B-91855C63F4F3}"/>
                  </a:ext>
                </a:extLst>
              </p:cNvPr>
              <p:cNvSpPr txBox="1"/>
              <p:nvPr/>
            </p:nvSpPr>
            <p:spPr>
              <a:xfrm>
                <a:off x="124465" y="2142640"/>
                <a:ext cx="11943070" cy="99700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4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p>
                        <m:sSupPr>
                          <m:ctrlPr>
                            <a:rPr lang="en-GB" sz="4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B2460-2034-4836-8B0B-91855C63F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5" y="2142640"/>
                <a:ext cx="11943070" cy="9970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05879D3-9303-40FC-A6A3-0ED8C10E318B}"/>
                  </a:ext>
                </a:extLst>
              </p:cNvPr>
              <p:cNvSpPr/>
              <p:nvPr/>
            </p:nvSpPr>
            <p:spPr>
              <a:xfrm>
                <a:off x="120315" y="3937954"/>
                <a:ext cx="10106527" cy="2837765"/>
              </a:xfrm>
              <a:prstGeom prst="rect">
                <a:avLst/>
              </a:prstGeom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0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5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0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5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5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5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GB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5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GB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5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5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5000" dirty="0"/>
                  <a:t>                    </a:t>
                </a:r>
                <a14:m>
                  <m:oMath xmlns:m="http://schemas.openxmlformats.org/officeDocument/2006/math">
                    <m:r>
                      <a:rPr lang="en-US" sz="5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en-GB" sz="5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GB" sz="5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en-GB" sz="5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5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  <m:r>
                      <a:rPr lang="en-GB" sz="5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50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5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5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5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acc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5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sz="5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5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5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acc>
                      </m:e>
                    </m:d>
                    <m:acc>
                      <m:accPr>
                        <m:chr m:val="⃗"/>
                        <m:ctrlPr>
                          <a:rPr lang="en-US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5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5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endParaRPr lang="en-US" sz="5000" i="1" dirty="0">
                  <a:latin typeface="Cambria Math" panose="02040503050406030204" pitchFamily="18" charset="0"/>
                </a:endParaRPr>
              </a:p>
              <a:p>
                <a:r>
                  <a:rPr lang="en-US" sz="5000" dirty="0"/>
                  <a:t>                    </a:t>
                </a:r>
                <a14:m>
                  <m:oMath xmlns:m="http://schemas.openxmlformats.org/officeDocument/2006/math">
                    <m:r>
                      <a:rPr lang="en-US" sz="5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en-GB" sz="5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GB" sz="5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en-GB" sz="5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5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  <m:r>
                      <a:rPr lang="en-GB" sz="5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Sup>
                      <m:sSubSupPr>
                        <m:ctrlPr>
                          <a:rPr lang="en-GB" sz="5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5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𝜎𝜇𝜈</m:t>
                        </m:r>
                      </m:sub>
                      <m:sup>
                        <m:r>
                          <a:rPr lang="en-GB" sz="5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5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5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e>
                    </m:acc>
                  </m:oMath>
                </a14:m>
                <a:endParaRPr lang="en-US" sz="5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05879D3-9303-40FC-A6A3-0ED8C10E3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15" y="3937954"/>
                <a:ext cx="10106527" cy="28377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986C4EB-DCAD-44BA-A0CB-9096CC1C5385}"/>
              </a:ext>
            </a:extLst>
          </p:cNvPr>
          <p:cNvSpPr txBox="1"/>
          <p:nvPr/>
        </p:nvSpPr>
        <p:spPr>
          <a:xfrm>
            <a:off x="0" y="3254306"/>
            <a:ext cx="9200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Riemann Curvature Tensor inputs are </a:t>
            </a:r>
            <a:r>
              <a:rPr lang="en-US" sz="4000" u="sng" dirty="0"/>
              <a:t>linear</a:t>
            </a:r>
            <a:endParaRPr lang="en-CA" sz="4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A01668-3369-46F7-A6B4-6F17BA39D12E}"/>
              </a:ext>
            </a:extLst>
          </p:cNvPr>
          <p:cNvCxnSpPr>
            <a:cxnSpLocks/>
          </p:cNvCxnSpPr>
          <p:nvPr/>
        </p:nvCxnSpPr>
        <p:spPr>
          <a:xfrm>
            <a:off x="0" y="1589335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EC07BB-6E35-478E-A321-81F29B824864}"/>
              </a:ext>
            </a:extLst>
          </p:cNvPr>
          <p:cNvCxnSpPr>
            <a:cxnSpLocks/>
          </p:cNvCxnSpPr>
          <p:nvPr/>
        </p:nvCxnSpPr>
        <p:spPr>
          <a:xfrm>
            <a:off x="0" y="3285043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74322CE-5742-4C89-AE21-7D47108A85D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05600" y="1292760"/>
              <a:ext cx="6074640" cy="5496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74322CE-5742-4C89-AE21-7D47108A85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96240" y="1283400"/>
                <a:ext cx="6093360" cy="5515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9642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83"/>
    </mc:Choice>
    <mc:Fallback xmlns="">
      <p:transition spd="slow" advTm="46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7" grpId="0"/>
      <p:bldP spid="8" grpId="0"/>
      <p:bldP spid="9" grpId="0" build="p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6B895E-DC0B-48F2-BA6F-FFEA3AEFADC0}"/>
                  </a:ext>
                </a:extLst>
              </p:cNvPr>
              <p:cNvSpPr txBox="1"/>
              <p:nvPr/>
            </p:nvSpPr>
            <p:spPr>
              <a:xfrm>
                <a:off x="57150" y="733547"/>
                <a:ext cx="12094906" cy="125168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</m:d>
                        </m:sub>
                      </m:sSub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6B895E-DC0B-48F2-BA6F-FFEA3AEFA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733547"/>
                <a:ext cx="12094906" cy="12516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50CFC42-FB24-4717-AB3D-7A1D982413DA}"/>
              </a:ext>
            </a:extLst>
          </p:cNvPr>
          <p:cNvSpPr txBox="1"/>
          <p:nvPr/>
        </p:nvSpPr>
        <p:spPr>
          <a:xfrm>
            <a:off x="0" y="10134"/>
            <a:ext cx="94192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Riemann Curvature Tensor Definition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7A8924-BB4B-465F-AF73-D60DB256CC80}"/>
                  </a:ext>
                </a:extLst>
              </p:cNvPr>
              <p:cNvSpPr txBox="1"/>
              <p:nvPr/>
            </p:nvSpPr>
            <p:spPr>
              <a:xfrm>
                <a:off x="185276" y="2337556"/>
                <a:ext cx="3739024" cy="89011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5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4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4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acc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7A8924-BB4B-465F-AF73-D60DB256C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76" y="2337556"/>
                <a:ext cx="3739024" cy="8901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6A88EF-1413-412B-9B55-26648A4E4DE5}"/>
                  </a:ext>
                </a:extLst>
              </p:cNvPr>
              <p:cNvSpPr txBox="1"/>
              <p:nvPr/>
            </p:nvSpPr>
            <p:spPr>
              <a:xfrm>
                <a:off x="157623" y="4126648"/>
                <a:ext cx="11838654" cy="207742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4800" b="0" i="1" dirty="0">
                  <a:latin typeface="Cambria Math" panose="02040503050406030204" pitchFamily="18" charset="0"/>
                </a:endParaRPr>
              </a:p>
              <a:p>
                <a:r>
                  <a:rPr lang="en-GB" sz="4800" b="0" dirty="0"/>
                  <a:t>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48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4800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GB" sz="48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𝜈𝜎</m:t>
                                </m:r>
                              </m:sub>
                              <m:sup>
                                <m:r>
                                  <a:rPr lang="en-GB" sz="48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p>
                            </m:sSubSup>
                          </m:e>
                        </m:d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48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4800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GB" sz="48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𝜇𝜎</m:t>
                                </m:r>
                              </m:sub>
                              <m:sup>
                                <m:r>
                                  <a:rPr lang="en-GB" sz="48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p>
                            </m:sSubSup>
                          </m:e>
                        </m:d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𝜈𝜎</m:t>
                            </m:r>
                          </m:sub>
                          <m:sup>
                            <m:r>
                              <a:rPr lang="en-GB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𝜇𝛼</m:t>
                            </m:r>
                          </m:sub>
                          <m:sup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p>
                        </m:sSub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𝜇𝜎</m:t>
                            </m:r>
                          </m:sub>
                          <m:sup>
                            <m:r>
                              <a:rPr lang="en-GB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𝜈𝛽</m:t>
                            </m:r>
                          </m:sub>
                          <m:sup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e>
                    </m:acc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6A88EF-1413-412B-9B55-26648A4E4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3" y="4126648"/>
                <a:ext cx="11838654" cy="2077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4BC7F6-A227-4553-909B-B3A867653CD8}"/>
                  </a:ext>
                </a:extLst>
              </p:cNvPr>
              <p:cNvSpPr txBox="1"/>
              <p:nvPr/>
            </p:nvSpPr>
            <p:spPr>
              <a:xfrm>
                <a:off x="3505200" y="2368454"/>
                <a:ext cx="8409654" cy="9548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5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5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acc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5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5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acc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5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5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5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5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4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5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5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5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sub>
                      </m:sSub>
                      <m:acc>
                        <m:accPr>
                          <m:chr m:val="⃗"/>
                          <m:ctrlPr>
                            <a:rPr lang="en-US" sz="4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4BC7F6-A227-4553-909B-B3A867653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2368454"/>
                <a:ext cx="8409654" cy="9548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47706C-DDA9-4B67-90A4-F7DAB968A62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23840" y="1639800"/>
              <a:ext cx="10832040" cy="4615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47706C-DDA9-4B67-90A4-F7DAB968A6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4480" y="1630440"/>
                <a:ext cx="10850760" cy="4634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550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87"/>
    </mc:Choice>
    <mc:Fallback xmlns="">
      <p:transition spd="slow" advTm="62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uiExpand="1" build="p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CAC50-FFD6-4D86-A635-898445FDDC1A}"/>
                  </a:ext>
                </a:extLst>
              </p:cNvPr>
              <p:cNvSpPr txBox="1"/>
              <p:nvPr/>
            </p:nvSpPr>
            <p:spPr>
              <a:xfrm>
                <a:off x="848647" y="1175162"/>
                <a:ext cx="10629448" cy="568283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acc>
                            <m:accPr>
                              <m:chr m:val="⃗"/>
                              <m:ctrlPr>
                                <a:rPr lang="en-US" sz="4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𝑎𝑐</m:t>
                              </m:r>
                            </m:sub>
                            <m: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acc>
                            <m:accPr>
                              <m:chr m:val="⃗"/>
                              <m:ctrlPr>
                                <a:rPr lang="en-US" sz="4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⃗"/>
                          <m:ctrlP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𝑏𝑐</m:t>
                          </m:r>
                        </m:sub>
                        <m:sup>
                          <m:r>
                            <a:rPr lang="en-US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4400" b="0" dirty="0">
                    <a:solidFill>
                      <a:schemeClr val="tx1"/>
                    </a:solidFill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sub>
                    </m:sSub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4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𝑎𝑐</m:t>
                            </m:r>
                          </m:sub>
                          <m:sup>
                            <m:r>
                              <a:rPr lang="en-US" sz="4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𝑎𝑐</m:t>
                        </m:r>
                      </m:sub>
                      <m:sup>
                        <m:r>
                          <a:rPr lang="en-US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acc>
                      </m:sub>
                    </m:sSub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0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sz="4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𝑎𝑐</m:t>
                              </m:r>
                            </m:sub>
                            <m:sup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⃗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𝑏𝑐</m:t>
                          </m:r>
                        </m:sub>
                        <m:sup>
                          <m:r>
                            <a:rPr lang="en-US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bSup>
                        <m:sSubSupPr>
                          <m:ctrlPr>
                            <a:rPr lang="en-US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𝑎𝑖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𝑎𝑐</m:t>
                          </m:r>
                        </m:sub>
                        <m:sup>
                          <m:r>
                            <a:rPr lang="en-US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sSubSup>
                        <m:sSubSupPr>
                          <m:ctrlPr>
                            <a:rPr lang="en-US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𝑏𝑗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/>
              </a:p>
              <a:p>
                <a:endParaRPr lang="en-US" sz="9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0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sz="4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0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𝑎𝑐</m:t>
                              </m:r>
                            </m:sub>
                            <m:sup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⃗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𝑏𝑐</m:t>
                          </m:r>
                        </m:sub>
                        <m:sup>
                          <m:r>
                            <a:rPr lang="en-US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bSup>
                        <m:sSubSupPr>
                          <m:ctrlPr>
                            <a:rPr lang="en-US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𝑎𝑖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𝑎𝑐</m:t>
                          </m:r>
                        </m:sub>
                        <m:sup>
                          <m:r>
                            <a:rPr lang="en-US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sSubSup>
                        <m:sSubSupPr>
                          <m:ctrlPr>
                            <a:rPr lang="en-US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𝑏𝑗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/>
              </a:p>
              <a:p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400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𝑏𝑐</m:t>
                                  </m:r>
                                </m:sub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4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400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𝑎𝑐</m:t>
                                  </m:r>
                                </m:sub>
                                <m:sup>
                                  <m:r>
                                    <a:rPr lang="en-US" sz="4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4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  <m: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𝑎𝑖</m:t>
                              </m:r>
                            </m:sub>
                            <m:sup>
                              <m:r>
                                <a:rPr lang="en-US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4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𝑎𝑐</m:t>
                              </m:r>
                            </m:sub>
                            <m:sup>
                              <m:r>
                                <a:rPr lang="en-US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𝑏𝑗</m:t>
                              </m:r>
                            </m:sub>
                            <m:sup>
                              <m:r>
                                <a:rPr lang="en-US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⃗"/>
                          <m:ctrlP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0CAC50-FFD6-4D86-A635-898445FDD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47" y="1175162"/>
                <a:ext cx="10629448" cy="56828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39EC4D7-D8D5-40D9-BA32-1C598F8128BC}"/>
              </a:ext>
            </a:extLst>
          </p:cNvPr>
          <p:cNvSpPr txBox="1"/>
          <p:nvPr/>
        </p:nvSpPr>
        <p:spPr>
          <a:xfrm>
            <a:off x="44003" y="0"/>
            <a:ext cx="120191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Derivation in Tensor Calculus 23 (link in description)</a:t>
            </a:r>
            <a:endParaRPr lang="en-CA" sz="44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195A6FC-640B-4EE8-9152-49E94AC7ED9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50720" y="733680"/>
              <a:ext cx="3957480" cy="75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195A6FC-640B-4EE8-9152-49E94AC7ED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1360" y="724320"/>
                <a:ext cx="3976200" cy="93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6236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7"/>
    </mc:Choice>
    <mc:Fallback xmlns="">
      <p:transition spd="slow" advTm="5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E076F3-45E4-414E-A9AA-CF996537AB4E}"/>
              </a:ext>
            </a:extLst>
          </p:cNvPr>
          <p:cNvCxnSpPr>
            <a:cxnSpLocks/>
          </p:cNvCxnSpPr>
          <p:nvPr/>
        </p:nvCxnSpPr>
        <p:spPr>
          <a:xfrm>
            <a:off x="6096000" y="-85266"/>
            <a:ext cx="0" cy="6943266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77011A-1D9F-4FB7-A956-19D59A9A640F}"/>
                  </a:ext>
                </a:extLst>
              </p:cNvPr>
              <p:cNvSpPr txBox="1"/>
              <p:nvPr/>
            </p:nvSpPr>
            <p:spPr>
              <a:xfrm>
                <a:off x="6145939" y="5326764"/>
                <a:ext cx="61481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1" u="sng" dirty="0">
                    <a:solidFill>
                      <a:schemeClr val="tx1"/>
                    </a:solidFill>
                  </a:rPr>
                  <a:t>Holonomy</a:t>
                </a:r>
                <a:r>
                  <a:rPr lang="en-GB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800" b="1" dirty="0">
                    <a:solidFill>
                      <a:schemeClr val="tx1"/>
                    </a:solidFill>
                  </a:rPr>
                  <a:t> </a:t>
                </a:r>
                <a:r>
                  <a:rPr lang="en-CA" sz="4800" b="1" u="sng" dirty="0">
                    <a:solidFill>
                      <a:schemeClr val="tx1"/>
                    </a:solidFill>
                  </a:rPr>
                  <a:t>Curvature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77011A-1D9F-4FB7-A956-19D59A9A6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939" y="5326764"/>
                <a:ext cx="6148186" cy="830997"/>
              </a:xfrm>
              <a:prstGeom prst="rect">
                <a:avLst/>
              </a:prstGeom>
              <a:blipFill>
                <a:blip r:embed="rId3"/>
                <a:stretch>
                  <a:fillRect l="-4460" t="-16176" r="-3964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6B9922D-516E-4AC8-98C9-35A59C7AD192}"/>
                  </a:ext>
                </a:extLst>
              </p:cNvPr>
              <p:cNvSpPr txBox="1"/>
              <p:nvPr/>
            </p:nvSpPr>
            <p:spPr>
              <a:xfrm>
                <a:off x="134577" y="5097413"/>
                <a:ext cx="557774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b="1" dirty="0">
                    <a:solidFill>
                      <a:schemeClr val="tx1"/>
                    </a:solidFill>
                  </a:rPr>
                  <a:t>No Holonomy</a:t>
                </a:r>
                <a:r>
                  <a:rPr lang="en-GB" sz="40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GB" sz="4000" b="0" dirty="0">
                    <a:solidFill>
                      <a:schemeClr val="tx1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000" b="1" dirty="0">
                    <a:solidFill>
                      <a:schemeClr val="tx1"/>
                    </a:solidFill>
                  </a:rPr>
                  <a:t> No Curvature (Flat)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6B9922D-516E-4AC8-98C9-35A59C7AD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77" y="5097413"/>
                <a:ext cx="5577749" cy="1323439"/>
              </a:xfrm>
              <a:prstGeom prst="rect">
                <a:avLst/>
              </a:prstGeom>
              <a:blipFill>
                <a:blip r:embed="rId4"/>
                <a:stretch>
                  <a:fillRect l="-3825" t="-8295" r="-1421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0DCD63A-154C-455C-B457-D3419AF97C6F}"/>
                  </a:ext>
                </a:extLst>
              </p:cNvPr>
              <p:cNvSpPr/>
              <p:nvPr/>
            </p:nvSpPr>
            <p:spPr>
              <a:xfrm>
                <a:off x="361909" y="158335"/>
                <a:ext cx="5418203" cy="1021883"/>
              </a:xfrm>
              <a:prstGeom prst="rect">
                <a:avLst/>
              </a:prstGeom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5400" dirty="0"/>
                  <a:t>All   </a:t>
                </a:r>
                <a14:m>
                  <m:oMath xmlns:m="http://schemas.openxmlformats.org/officeDocument/2006/math">
                    <m:r>
                      <a:rPr lang="en-US" sz="500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5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GB" sz="5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</m:d>
                    <m:acc>
                      <m:accPr>
                        <m:chr m:val="⃗"/>
                        <m:ctrlPr>
                          <a:rPr lang="en-US" sz="5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US" sz="5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5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00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US" sz="5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0DCD63A-154C-455C-B457-D3419AF97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09" y="158335"/>
                <a:ext cx="5418203" cy="1021883"/>
              </a:xfrm>
              <a:prstGeom prst="rect">
                <a:avLst/>
              </a:prstGeom>
              <a:blipFill>
                <a:blip r:embed="rId5"/>
                <a:stretch>
                  <a:fillRect l="-5962" t="-8929" b="-33333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BEA5DD-4ECC-475F-9044-C08083CCB287}"/>
                  </a:ext>
                </a:extLst>
              </p:cNvPr>
              <p:cNvSpPr/>
              <p:nvPr/>
            </p:nvSpPr>
            <p:spPr>
              <a:xfrm>
                <a:off x="6145934" y="158335"/>
                <a:ext cx="6046066" cy="1021883"/>
              </a:xfrm>
              <a:prstGeom prst="rect">
                <a:avLst/>
              </a:prstGeom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5400" dirty="0"/>
                  <a:t>Some  </a:t>
                </a:r>
                <a14:m>
                  <m:oMath xmlns:m="http://schemas.openxmlformats.org/officeDocument/2006/math">
                    <m:r>
                      <a:rPr lang="en-US" sz="500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5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GB" sz="5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</m:d>
                    <m:acc>
                      <m:accPr>
                        <m:chr m:val="⃗"/>
                        <m:ctrlPr>
                          <a:rPr lang="en-US" sz="5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GB" sz="5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acc>
                      <m:accPr>
                        <m:chr m:val="⃗"/>
                        <m:ctrlPr>
                          <a:rPr lang="en-GB" sz="5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00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US" sz="5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BEA5DD-4ECC-475F-9044-C08083CCB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934" y="158335"/>
                <a:ext cx="6046066" cy="1021883"/>
              </a:xfrm>
              <a:prstGeom prst="rect">
                <a:avLst/>
              </a:prstGeom>
              <a:blipFill>
                <a:blip r:embed="rId6"/>
                <a:stretch>
                  <a:fillRect l="-5343" t="-8929" b="-33333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DA343F4-BBB7-4FA3-BBB6-41E550A82E91}"/>
              </a:ext>
            </a:extLst>
          </p:cNvPr>
          <p:cNvGrpSpPr/>
          <p:nvPr/>
        </p:nvGrpSpPr>
        <p:grpSpPr>
          <a:xfrm>
            <a:off x="727364" y="1351668"/>
            <a:ext cx="4641274" cy="2519927"/>
            <a:chOff x="727364" y="1351668"/>
            <a:chExt cx="4641274" cy="25199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E481C96-66E6-46ED-B5C4-EDD2A3897247}"/>
                    </a:ext>
                  </a:extLst>
                </p:cNvPr>
                <p:cNvSpPr txBox="1"/>
                <p:nvPr/>
              </p:nvSpPr>
              <p:spPr>
                <a:xfrm>
                  <a:off x="727364" y="2679602"/>
                  <a:ext cx="4641274" cy="11919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sz="6000" b="0" dirty="0"/>
                    <a:t>All</a:t>
                  </a:r>
                  <a:r>
                    <a:rPr lang="en-GB" sz="6000" b="0" dirty="0">
                      <a:solidFill>
                        <a:srgbClr val="0070C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E481C96-66E6-46ED-B5C4-EDD2A3897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64" y="2679602"/>
                  <a:ext cx="4641274" cy="1191993"/>
                </a:xfrm>
                <a:prstGeom prst="rect">
                  <a:avLst/>
                </a:prstGeom>
                <a:blipFill>
                  <a:blip r:embed="rId7"/>
                  <a:stretch>
                    <a:fillRect l="-7874" t="-9231" b="-2615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A42F83F-1490-4EB6-9C96-C2EC21E6C9D9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1351668"/>
              <a:ext cx="0" cy="1219200"/>
            </a:xfrm>
            <a:prstGeom prst="straightConnector1">
              <a:avLst/>
            </a:prstGeom>
            <a:ln w="114300">
              <a:solidFill>
                <a:srgbClr val="ED813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77B227-C4C7-4CD8-B442-AA4E378219A8}"/>
              </a:ext>
            </a:extLst>
          </p:cNvPr>
          <p:cNvGrpSpPr/>
          <p:nvPr/>
        </p:nvGrpSpPr>
        <p:grpSpPr>
          <a:xfrm>
            <a:off x="6411888" y="1351668"/>
            <a:ext cx="5616287" cy="2519926"/>
            <a:chOff x="6411888" y="1351668"/>
            <a:chExt cx="5616287" cy="25199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5DB451B-0467-44CF-A4EE-037F9C14E269}"/>
                    </a:ext>
                  </a:extLst>
                </p:cNvPr>
                <p:cNvSpPr txBox="1"/>
                <p:nvPr/>
              </p:nvSpPr>
              <p:spPr>
                <a:xfrm>
                  <a:off x="6411888" y="2679601"/>
                  <a:ext cx="5616287" cy="11919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sz="6000" b="0" dirty="0"/>
                    <a:t>Some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≠0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5DB451B-0467-44CF-A4EE-037F9C14E2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1888" y="2679601"/>
                  <a:ext cx="5616287" cy="1191993"/>
                </a:xfrm>
                <a:prstGeom prst="rect">
                  <a:avLst/>
                </a:prstGeom>
                <a:blipFill>
                  <a:blip r:embed="rId8"/>
                  <a:stretch>
                    <a:fillRect l="-6623" t="-9231" b="-2615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617F23A-7F48-4AA0-A621-91AF6746C9EB}"/>
                </a:ext>
              </a:extLst>
            </p:cNvPr>
            <p:cNvCxnSpPr>
              <a:cxnSpLocks/>
            </p:cNvCxnSpPr>
            <p:nvPr/>
          </p:nvCxnSpPr>
          <p:spPr>
            <a:xfrm>
              <a:off x="9315450" y="1351668"/>
              <a:ext cx="0" cy="1219200"/>
            </a:xfrm>
            <a:prstGeom prst="straightConnector1">
              <a:avLst/>
            </a:prstGeom>
            <a:ln w="114300">
              <a:solidFill>
                <a:srgbClr val="ED813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56EFB2A-0E52-49EC-BC7D-00965D88571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7760" y="3558960"/>
              <a:ext cx="11286000" cy="2881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56EFB2A-0E52-49EC-BC7D-00965D8857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8400" y="3549600"/>
                <a:ext cx="11304720" cy="2900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2223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02"/>
    </mc:Choice>
    <mc:Fallback xmlns="">
      <p:transition spd="slow" advTm="14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B48CD9-F8C9-443B-9A30-CB78D27A558B}"/>
                  </a:ext>
                </a:extLst>
              </p:cNvPr>
              <p:cNvSpPr txBox="1"/>
              <p:nvPr/>
            </p:nvSpPr>
            <p:spPr>
              <a:xfrm>
                <a:off x="597738" y="3592727"/>
                <a:ext cx="11189027" cy="1015663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4×4×4×4</m:t>
                    </m:r>
                    <m:r>
                      <a:rPr lang="en-US" sz="6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6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CA" sz="6000" dirty="0">
                    <a:solidFill>
                      <a:srgbClr val="FF0000"/>
                    </a:solidFill>
                  </a:rPr>
                  <a:t> </a:t>
                </a:r>
                <a:r>
                  <a:rPr lang="en-CA" sz="6000" dirty="0"/>
                  <a:t>components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BB48CD9-F8C9-443B-9A30-CB78D27A5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38" y="3592727"/>
                <a:ext cx="11189027" cy="1015663"/>
              </a:xfrm>
              <a:prstGeom prst="rect">
                <a:avLst/>
              </a:prstGeom>
              <a:blipFill>
                <a:blip r:embed="rId3"/>
                <a:stretch>
                  <a:fillRect t="-17964" b="-39521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73F935-EB44-4C3F-8209-9F9C102F2CA1}"/>
                  </a:ext>
                </a:extLst>
              </p:cNvPr>
              <p:cNvSpPr txBox="1"/>
              <p:nvPr/>
            </p:nvSpPr>
            <p:spPr>
              <a:xfrm>
                <a:off x="1671138" y="1270960"/>
                <a:ext cx="3016082" cy="155869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8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73F935-EB44-4C3F-8209-9F9C102F2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138" y="1270960"/>
                <a:ext cx="3016082" cy="1558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4E855D-456A-4869-9DB3-B047F0DE2186}"/>
                  </a:ext>
                </a:extLst>
              </p:cNvPr>
              <p:cNvSpPr txBox="1"/>
              <p:nvPr/>
            </p:nvSpPr>
            <p:spPr>
              <a:xfrm>
                <a:off x="6192786" y="1312575"/>
                <a:ext cx="3412786" cy="175432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400" dirty="0"/>
                  <a:t>can be any of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4E855D-456A-4869-9DB3-B047F0DE2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786" y="1312575"/>
                <a:ext cx="3412786" cy="1754326"/>
              </a:xfrm>
              <a:prstGeom prst="rect">
                <a:avLst/>
              </a:prstGeom>
              <a:blipFill>
                <a:blip r:embed="rId7"/>
                <a:stretch>
                  <a:fillRect l="-5097" t="-8081" r="-9139" b="-18182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817BD37-7D40-44C8-9D69-859C06F40365}"/>
              </a:ext>
            </a:extLst>
          </p:cNvPr>
          <p:cNvGrpSpPr/>
          <p:nvPr/>
        </p:nvGrpSpPr>
        <p:grpSpPr>
          <a:xfrm>
            <a:off x="2422319" y="-788256"/>
            <a:ext cx="4403072" cy="5563526"/>
            <a:chOff x="2422319" y="-788256"/>
            <a:chExt cx="4403072" cy="5563526"/>
          </a:xfrm>
        </p:grpSpPr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138CC050-F839-4474-BBC7-66E6DA7A59E8}"/>
                </a:ext>
              </a:extLst>
            </p:cNvPr>
            <p:cNvSpPr/>
            <p:nvPr/>
          </p:nvSpPr>
          <p:spPr>
            <a:xfrm flipV="1">
              <a:off x="2623729" y="-788256"/>
              <a:ext cx="4201662" cy="4201662"/>
            </a:xfrm>
            <a:prstGeom prst="arc">
              <a:avLst>
                <a:gd name="adj1" fmla="val 13225319"/>
                <a:gd name="adj2" fmla="val 18865633"/>
              </a:avLst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4B236C7-C654-4E19-A436-32FEF3901A1E}"/>
                </a:ext>
              </a:extLst>
            </p:cNvPr>
            <p:cNvGrpSpPr/>
            <p:nvPr/>
          </p:nvGrpSpPr>
          <p:grpSpPr>
            <a:xfrm>
              <a:off x="2422319" y="-74541"/>
              <a:ext cx="4201662" cy="4849811"/>
              <a:chOff x="2037311" y="-748313"/>
              <a:chExt cx="4201662" cy="4849811"/>
            </a:xfrm>
          </p:grpSpPr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7D3CFC29-E8DA-417E-879C-BE4F9236873F}"/>
                  </a:ext>
                </a:extLst>
              </p:cNvPr>
              <p:cNvSpPr/>
              <p:nvPr/>
            </p:nvSpPr>
            <p:spPr>
              <a:xfrm>
                <a:off x="2037311" y="369581"/>
                <a:ext cx="4201662" cy="3731917"/>
              </a:xfrm>
              <a:prstGeom prst="arc">
                <a:avLst>
                  <a:gd name="adj1" fmla="val 13225319"/>
                  <a:gd name="adj2" fmla="val 19523057"/>
                </a:avLst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FB144C1C-539B-46B4-9D5C-3DAC2ED50A7D}"/>
                  </a:ext>
                </a:extLst>
              </p:cNvPr>
              <p:cNvSpPr/>
              <p:nvPr/>
            </p:nvSpPr>
            <p:spPr>
              <a:xfrm flipV="1">
                <a:off x="2663787" y="-748313"/>
                <a:ext cx="3480340" cy="3280584"/>
              </a:xfrm>
              <a:prstGeom prst="arc">
                <a:avLst>
                  <a:gd name="adj1" fmla="val 13225319"/>
                  <a:gd name="adj2" fmla="val 19528990"/>
                </a:avLst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ED92A147-70EF-4763-9170-5D7CA1599315}"/>
                  </a:ext>
                </a:extLst>
              </p:cNvPr>
              <p:cNvSpPr/>
              <p:nvPr/>
            </p:nvSpPr>
            <p:spPr>
              <a:xfrm flipV="1">
                <a:off x="3150885" y="-87813"/>
                <a:ext cx="2776674" cy="2434260"/>
              </a:xfrm>
              <a:prstGeom prst="arc">
                <a:avLst>
                  <a:gd name="adj1" fmla="val 13225319"/>
                  <a:gd name="adj2" fmla="val 20198773"/>
                </a:avLst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1B8F73-2848-4435-852B-4C61A9892B15}"/>
                  </a:ext>
                </a:extLst>
              </p:cNvPr>
              <p:cNvSpPr txBox="1"/>
              <p:nvPr/>
            </p:nvSpPr>
            <p:spPr>
              <a:xfrm>
                <a:off x="934621" y="5416880"/>
                <a:ext cx="11189027" cy="923330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5400" dirty="0"/>
                  <a:t> don’t need to calculate all of them!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1B8F73-2848-4435-852B-4C61A9892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21" y="5416880"/>
                <a:ext cx="11189027" cy="923330"/>
              </a:xfrm>
              <a:prstGeom prst="rect">
                <a:avLst/>
              </a:prstGeom>
              <a:blipFill>
                <a:blip r:embed="rId9"/>
                <a:stretch>
                  <a:fillRect t="-17881" b="-40397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095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20"/>
    </mc:Choice>
    <mc:Fallback xmlns="">
      <p:transition spd="slow" advTm="32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5" grpId="0" animBg="1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CBCCB-43FF-4FE8-B305-42424AC5F560}"/>
                  </a:ext>
                </a:extLst>
              </p:cNvPr>
              <p:cNvSpPr txBox="1"/>
              <p:nvPr/>
            </p:nvSpPr>
            <p:spPr>
              <a:xfrm>
                <a:off x="396520" y="1563829"/>
                <a:ext cx="5411258" cy="1089914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GB" sz="6000" dirty="0"/>
                  <a:t>!!</a:t>
                </a:r>
                <a:endParaRPr lang="en-CA" sz="6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1CBCCB-43FF-4FE8-B305-42424AC5F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0" y="1563829"/>
                <a:ext cx="5411258" cy="1089914"/>
              </a:xfrm>
              <a:prstGeom prst="rect">
                <a:avLst/>
              </a:prstGeom>
              <a:blipFill>
                <a:blip r:embed="rId3"/>
                <a:stretch>
                  <a:fillRect l="-6757" t="-16292" r="-3941" b="-32022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A172D2-36E4-4EAB-BF35-102D88D25737}"/>
                  </a:ext>
                </a:extLst>
              </p:cNvPr>
              <p:cNvSpPr txBox="1"/>
              <p:nvPr/>
            </p:nvSpPr>
            <p:spPr>
              <a:xfrm>
                <a:off x="396520" y="232755"/>
                <a:ext cx="10543502" cy="1089914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4×4</m:t>
                    </m:r>
                    <m:r>
                      <a:rPr lang="en-US" sz="6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6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CA" sz="6000" dirty="0">
                    <a:solidFill>
                      <a:srgbClr val="FF0000"/>
                    </a:solidFill>
                  </a:rPr>
                  <a:t> </a:t>
                </a:r>
                <a:r>
                  <a:rPr lang="en-CA" sz="6000" dirty="0"/>
                  <a:t>components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A172D2-36E4-4EAB-BF35-102D88D25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0" y="232755"/>
                <a:ext cx="10543502" cy="1089914"/>
              </a:xfrm>
              <a:prstGeom prst="rect">
                <a:avLst/>
              </a:prstGeom>
              <a:blipFill>
                <a:blip r:embed="rId4"/>
                <a:stretch>
                  <a:fillRect t="-15642" b="-31285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1FD5C03-FE90-4CE8-89A3-BF7FB7317619}"/>
                  </a:ext>
                </a:extLst>
              </p:cNvPr>
              <p:cNvSpPr txBox="1"/>
              <p:nvPr/>
            </p:nvSpPr>
            <p:spPr>
              <a:xfrm>
                <a:off x="396520" y="5739091"/>
                <a:ext cx="10543502" cy="1015663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6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CA" sz="6000" dirty="0">
                    <a:solidFill>
                      <a:srgbClr val="FF0000"/>
                    </a:solidFill>
                  </a:rPr>
                  <a:t> </a:t>
                </a:r>
                <a:r>
                  <a:rPr lang="en-CA" sz="6000" u="sng" dirty="0"/>
                  <a:t>independent</a:t>
                </a:r>
                <a:r>
                  <a:rPr lang="en-CA" sz="6000" dirty="0">
                    <a:solidFill>
                      <a:srgbClr val="FF0000"/>
                    </a:solidFill>
                  </a:rPr>
                  <a:t> </a:t>
                </a:r>
                <a:r>
                  <a:rPr lang="en-CA" sz="6000" dirty="0"/>
                  <a:t>components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1FD5C03-FE90-4CE8-89A3-BF7FB7317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0" y="5739091"/>
                <a:ext cx="10543502" cy="1015663"/>
              </a:xfrm>
              <a:prstGeom prst="rect">
                <a:avLst/>
              </a:prstGeom>
              <a:blipFill>
                <a:blip r:embed="rId5"/>
                <a:stretch>
                  <a:fillRect t="-17964" b="-39521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947A545-80D9-46B1-AC2A-7BB48AF842A7}"/>
                  </a:ext>
                </a:extLst>
              </p:cNvPr>
              <p:cNvSpPr txBox="1"/>
              <p:nvPr/>
            </p:nvSpPr>
            <p:spPr>
              <a:xfrm>
                <a:off x="5735447" y="2733998"/>
                <a:ext cx="6368716" cy="2813591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8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947A545-80D9-46B1-AC2A-7BB48AF84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447" y="2733998"/>
                <a:ext cx="6368716" cy="28135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2F4C1C7-3D96-46FA-B7D9-ECD3DDED9360}"/>
              </a:ext>
            </a:extLst>
          </p:cNvPr>
          <p:cNvGrpSpPr/>
          <p:nvPr/>
        </p:nvGrpSpPr>
        <p:grpSpPr>
          <a:xfrm>
            <a:off x="6515100" y="1851730"/>
            <a:ext cx="5006139" cy="3370976"/>
            <a:chOff x="6496050" y="1946980"/>
            <a:chExt cx="5006139" cy="3370976"/>
          </a:xfrm>
        </p:grpSpPr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6AF966BD-BB18-429A-BEDE-E008899539D2}"/>
                </a:ext>
              </a:extLst>
            </p:cNvPr>
            <p:cNvSpPr/>
            <p:nvPr/>
          </p:nvSpPr>
          <p:spPr>
            <a:xfrm rot="10800000">
              <a:off x="6496050" y="2870310"/>
              <a:ext cx="5006139" cy="2447646"/>
            </a:xfrm>
            <a:prstGeom prst="rtTriangle">
              <a:avLst/>
            </a:prstGeom>
            <a:noFill/>
            <a:ln w="76200">
              <a:solidFill>
                <a:srgbClr val="ED8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F4C6B6C-35AA-4865-8A46-D76CE253C1DD}"/>
                </a:ext>
              </a:extLst>
            </p:cNvPr>
            <p:cNvSpPr txBox="1"/>
            <p:nvPr/>
          </p:nvSpPr>
          <p:spPr>
            <a:xfrm>
              <a:off x="8146979" y="1946980"/>
              <a:ext cx="293926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>
                  <a:solidFill>
                    <a:srgbClr val="ED8137"/>
                  </a:solidFill>
                </a:rPr>
                <a:t>6 Repeats</a:t>
              </a:r>
              <a:endParaRPr lang="en-CA" sz="5400" dirty="0">
                <a:solidFill>
                  <a:srgbClr val="ED8137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174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67"/>
    </mc:Choice>
    <mc:Fallback xmlns="">
      <p:transition spd="slow" advTm="24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A6A2AE-CFFA-42D6-9290-8C0C8A6C4A1C}"/>
                  </a:ext>
                </a:extLst>
              </p:cNvPr>
              <p:cNvSpPr txBox="1"/>
              <p:nvPr/>
            </p:nvSpPr>
            <p:spPr>
              <a:xfrm>
                <a:off x="154630" y="148031"/>
                <a:ext cx="8825749" cy="2822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/>
                  <a:t>Curvature on (pseudo-)Riemannian manifolds: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400" dirty="0">
                    <a:solidFill>
                      <a:srgbClr val="FF0000"/>
                    </a:solidFill>
                  </a:rPr>
                  <a:t>Riemann Curvature Tensor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𝛽𝛾𝛿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GB" sz="4400" dirty="0">
                  <a:solidFill>
                    <a:srgbClr val="FF0000"/>
                  </a:solidFill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400" dirty="0">
                    <a:solidFill>
                      <a:srgbClr val="00B050"/>
                    </a:solidFill>
                  </a:rPr>
                  <a:t>Ricci Curvature Tensor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endParaRPr lang="en-GB" sz="4400" dirty="0">
                  <a:solidFill>
                    <a:srgbClr val="00B050"/>
                  </a:solidFill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400" dirty="0">
                    <a:solidFill>
                      <a:srgbClr val="0070C0"/>
                    </a:solidFill>
                  </a:rPr>
                  <a:t>Ricci Curvature Scalar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sz="4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A6A2AE-CFFA-42D6-9290-8C0C8A6C4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30" y="148031"/>
                <a:ext cx="8825749" cy="2822055"/>
              </a:xfrm>
              <a:prstGeom prst="rect">
                <a:avLst/>
              </a:prstGeom>
              <a:blipFill>
                <a:blip r:embed="rId3"/>
                <a:stretch>
                  <a:fillRect l="-2486" t="-3240" r="-1105" b="-95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33467E-1E72-4504-B840-477C45EFEC78}"/>
                  </a:ext>
                </a:extLst>
              </p:cNvPr>
              <p:cNvSpPr txBox="1"/>
              <p:nvPr/>
            </p:nvSpPr>
            <p:spPr>
              <a:xfrm>
                <a:off x="3926361" y="3387871"/>
                <a:ext cx="8009437" cy="1364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4400" b="0" i="0" smtClean="0"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p>
                            <m:sSup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33467E-1E72-4504-B840-477C45EFE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361" y="3387871"/>
                <a:ext cx="8009437" cy="13646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0BE6FEF-8BAA-4038-A6D8-92715132D5A9}"/>
              </a:ext>
            </a:extLst>
          </p:cNvPr>
          <p:cNvSpPr txBox="1"/>
          <p:nvPr/>
        </p:nvSpPr>
        <p:spPr>
          <a:xfrm>
            <a:off x="400541" y="3387871"/>
            <a:ext cx="32163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400" dirty="0"/>
              <a:t>Einstein Field</a:t>
            </a:r>
            <a:br>
              <a:rPr lang="en-GB" sz="4400" dirty="0"/>
            </a:br>
            <a:r>
              <a:rPr lang="en-GB" sz="4400" dirty="0"/>
              <a:t>Equations: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4545ED-7970-46D0-AE5F-D5091FFB2BDA}"/>
                  </a:ext>
                </a:extLst>
              </p:cNvPr>
              <p:cNvSpPr txBox="1"/>
              <p:nvPr/>
            </p:nvSpPr>
            <p:spPr>
              <a:xfrm>
                <a:off x="154630" y="5337029"/>
                <a:ext cx="11882740" cy="1372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4000" dirty="0"/>
                  <a:t>is also used in the curved spacetime of Newtonian Gravity (Newton-</a:t>
                </a:r>
                <a:r>
                  <a:rPr lang="en-GB" sz="4000" dirty="0" err="1"/>
                  <a:t>Cartan</a:t>
                </a:r>
                <a:r>
                  <a:rPr lang="en-GB" sz="4000" dirty="0"/>
                  <a:t> Theory, see Relativity 107d).</a:t>
                </a:r>
                <a:endParaRPr lang="en-CA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4545ED-7970-46D0-AE5F-D5091FFB2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30" y="5337029"/>
                <a:ext cx="11882740" cy="1372940"/>
              </a:xfrm>
              <a:prstGeom prst="rect">
                <a:avLst/>
              </a:prstGeom>
              <a:blipFill>
                <a:blip r:embed="rId5"/>
                <a:stretch>
                  <a:fillRect t="-7522" r="-718" b="-1769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1CCE051-0722-49D6-A4AE-64F7F575346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41200" y="4416840"/>
              <a:ext cx="2518200" cy="246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1CCE051-0722-49D6-A4AE-64F7F57534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31840" y="4407480"/>
                <a:ext cx="2536920" cy="265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3840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75"/>
    </mc:Choice>
    <mc:Fallback xmlns="">
      <p:transition spd="slow" advTm="38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59A31FC-7659-4A6B-9FD6-F888FA29E0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1231017"/>
                  </p:ext>
                </p:extLst>
              </p:nvPr>
            </p:nvGraphicFramePr>
            <p:xfrm>
              <a:off x="563684" y="660714"/>
              <a:ext cx="6865872" cy="32867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865872">
                      <a:extLst>
                        <a:ext uri="{9D8B030D-6E8A-4147-A177-3AD203B41FA5}">
                          <a16:colId xmlns:a16="http://schemas.microsoft.com/office/drawing/2014/main" val="13497727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sub>
                                </m:sSub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b>
                                </m:sSub>
                                <m:r>
                                  <a:rPr lang="en-US" sz="440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4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1365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𝜇𝜈</m:t>
                                    </m:r>
                                  </m:sub>
                                </m:sSub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𝜇𝜈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6582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𝜌𝜎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𝜌𝜎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515864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𝜇𝜈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𝜌𝜎</m:t>
                                    </m:r>
                                  </m:sub>
                                </m:sSub>
                                <m:r>
                                  <a:rPr lang="en-US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𝜌𝜎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4673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59A31FC-7659-4A6B-9FD6-F888FA29E0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1231017"/>
                  </p:ext>
                </p:extLst>
              </p:nvPr>
            </p:nvGraphicFramePr>
            <p:xfrm>
              <a:off x="563684" y="660714"/>
              <a:ext cx="6865872" cy="32867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865872">
                      <a:extLst>
                        <a:ext uri="{9D8B030D-6E8A-4147-A177-3AD203B41FA5}">
                          <a16:colId xmlns:a16="http://schemas.microsoft.com/office/drawing/2014/main" val="1349772720"/>
                        </a:ext>
                      </a:extLst>
                    </a:gridCol>
                  </a:tblGrid>
                  <a:tr h="8216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" t="-741" r="-177" b="-30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1365193"/>
                      </a:ext>
                    </a:extLst>
                  </a:tr>
                  <a:tr h="8216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" t="-100741" r="-177" b="-20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6582250"/>
                      </a:ext>
                    </a:extLst>
                  </a:tr>
                  <a:tr h="8216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" t="-200741" r="-177" b="-10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586459"/>
                      </a:ext>
                    </a:extLst>
                  </a:tr>
                  <a:tr h="8216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" t="-300741" r="-177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46734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A460878-3ECB-43C5-B33E-DCB1104B63F8}"/>
              </a:ext>
            </a:extLst>
          </p:cNvPr>
          <p:cNvSpPr txBox="1"/>
          <p:nvPr/>
        </p:nvSpPr>
        <p:spPr>
          <a:xfrm>
            <a:off x="765" y="0"/>
            <a:ext cx="11962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Riemann Curvature Tensor Symmetries </a:t>
            </a:r>
            <a:r>
              <a:rPr lang="en-US" sz="2800" dirty="0"/>
              <a:t>(Levi-</a:t>
            </a:r>
            <a:r>
              <a:rPr lang="en-US" sz="2800" dirty="0" err="1"/>
              <a:t>Civita</a:t>
            </a:r>
            <a:r>
              <a:rPr lang="en-US" sz="2800" dirty="0"/>
              <a:t> Connection)</a:t>
            </a:r>
            <a:r>
              <a:rPr lang="en-US" sz="3600" dirty="0"/>
              <a:t> 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1FB642-1F4D-4A39-A813-8D5524145829}"/>
                  </a:ext>
                </a:extLst>
              </p:cNvPr>
              <p:cNvSpPr txBox="1"/>
              <p:nvPr/>
            </p:nvSpPr>
            <p:spPr>
              <a:xfrm>
                <a:off x="563684" y="4619289"/>
                <a:ext cx="9818566" cy="923330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4×4×4×4</m:t>
                    </m:r>
                    <m:r>
                      <a:rPr lang="en-US" sz="5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CA" sz="5400" dirty="0">
                    <a:solidFill>
                      <a:srgbClr val="FF0000"/>
                    </a:solidFill>
                  </a:rPr>
                  <a:t> </a:t>
                </a:r>
                <a:r>
                  <a:rPr lang="en-CA" sz="5400" dirty="0"/>
                  <a:t>components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1FB642-1F4D-4A39-A813-8D552414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84" y="4619289"/>
                <a:ext cx="9818566" cy="923330"/>
              </a:xfrm>
              <a:prstGeom prst="rect">
                <a:avLst/>
              </a:prstGeom>
              <a:blipFill>
                <a:blip r:embed="rId4"/>
                <a:stretch>
                  <a:fillRect t="-17881" r="-2731" b="-40397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ECE80C2-51B0-472B-98E5-5A9338F8A98B}"/>
              </a:ext>
            </a:extLst>
          </p:cNvPr>
          <p:cNvSpPr txBox="1"/>
          <p:nvPr/>
        </p:nvSpPr>
        <p:spPr>
          <a:xfrm>
            <a:off x="171450" y="3820920"/>
            <a:ext cx="3924300" cy="92333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GB" sz="5400" dirty="0"/>
              <a:t>4 dimensions</a:t>
            </a:r>
            <a:endParaRPr lang="en-CA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310C5F-62F7-47DA-A28D-F4C174C6F9F9}"/>
                  </a:ext>
                </a:extLst>
              </p:cNvPr>
              <p:cNvSpPr txBox="1"/>
              <p:nvPr/>
            </p:nvSpPr>
            <p:spPr>
              <a:xfrm>
                <a:off x="563683" y="5616157"/>
                <a:ext cx="11094917" cy="110799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6600" dirty="0"/>
                  <a:t> </a:t>
                </a:r>
                <a:r>
                  <a:rPr lang="en-GB" sz="6600" dirty="0">
                    <a:solidFill>
                      <a:srgbClr val="0070C0"/>
                    </a:solidFill>
                  </a:rPr>
                  <a:t>20</a:t>
                </a:r>
                <a:r>
                  <a:rPr lang="en-GB" sz="6600" dirty="0"/>
                  <a:t> </a:t>
                </a:r>
                <a:r>
                  <a:rPr lang="en-GB" sz="6600" u="sng" dirty="0"/>
                  <a:t>independent</a:t>
                </a:r>
                <a:r>
                  <a:rPr lang="en-GB" sz="6600" dirty="0"/>
                  <a:t> components</a:t>
                </a:r>
                <a:endParaRPr lang="en-CA" sz="6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310C5F-62F7-47DA-A28D-F4C174C6F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83" y="5616157"/>
                <a:ext cx="11094917" cy="1107996"/>
              </a:xfrm>
              <a:prstGeom prst="rect">
                <a:avLst/>
              </a:prstGeom>
              <a:blipFill>
                <a:blip r:embed="rId5"/>
                <a:stretch>
                  <a:fillRect t="-18681" r="-2306" b="-41209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847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55"/>
    </mc:Choice>
    <mc:Fallback xmlns="">
      <p:transition spd="slow" advTm="23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460878-3ECB-43C5-B33E-DCB1104B63F8}"/>
              </a:ext>
            </a:extLst>
          </p:cNvPr>
          <p:cNvSpPr txBox="1"/>
          <p:nvPr/>
        </p:nvSpPr>
        <p:spPr>
          <a:xfrm>
            <a:off x="765" y="0"/>
            <a:ext cx="11962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Riemann Curvature Tensor Symmetries </a:t>
            </a:r>
            <a:r>
              <a:rPr lang="en-US" sz="2800" dirty="0"/>
              <a:t>(Levi-</a:t>
            </a:r>
            <a:r>
              <a:rPr lang="en-US" sz="2800" dirty="0" err="1"/>
              <a:t>Civita</a:t>
            </a:r>
            <a:r>
              <a:rPr lang="en-US" sz="2800" dirty="0"/>
              <a:t> Connection)</a:t>
            </a:r>
            <a:r>
              <a:rPr lang="en-US" sz="3600" dirty="0"/>
              <a:t> 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1FB642-1F4D-4A39-A813-8D5524145829}"/>
                  </a:ext>
                </a:extLst>
              </p:cNvPr>
              <p:cNvSpPr txBox="1"/>
              <p:nvPr/>
            </p:nvSpPr>
            <p:spPr>
              <a:xfrm>
                <a:off x="563684" y="4619289"/>
                <a:ext cx="9818566" cy="923330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5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5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CA" sz="5400" dirty="0">
                    <a:solidFill>
                      <a:srgbClr val="FF0000"/>
                    </a:solidFill>
                  </a:rPr>
                  <a:t> </a:t>
                </a:r>
                <a:r>
                  <a:rPr lang="en-CA" sz="5400" dirty="0"/>
                  <a:t>components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1FB642-1F4D-4A39-A813-8D552414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84" y="4619289"/>
                <a:ext cx="9818566" cy="923330"/>
              </a:xfrm>
              <a:prstGeom prst="rect">
                <a:avLst/>
              </a:prstGeom>
              <a:blipFill>
                <a:blip r:embed="rId3"/>
                <a:stretch>
                  <a:fillRect t="-17881" b="-40397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ECE80C2-51B0-472B-98E5-5A9338F8A98B}"/>
              </a:ext>
            </a:extLst>
          </p:cNvPr>
          <p:cNvSpPr txBox="1"/>
          <p:nvPr/>
        </p:nvSpPr>
        <p:spPr>
          <a:xfrm>
            <a:off x="171450" y="3820920"/>
            <a:ext cx="3924300" cy="92333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GB" sz="5400" dirty="0"/>
              <a:t>2 dimensions</a:t>
            </a:r>
            <a:endParaRPr lang="en-CA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310C5F-62F7-47DA-A28D-F4C174C6F9F9}"/>
                  </a:ext>
                </a:extLst>
              </p:cNvPr>
              <p:cNvSpPr txBox="1"/>
              <p:nvPr/>
            </p:nvSpPr>
            <p:spPr>
              <a:xfrm>
                <a:off x="563683" y="5616157"/>
                <a:ext cx="11094917" cy="110799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6600" dirty="0"/>
                  <a:t> </a:t>
                </a:r>
                <a:r>
                  <a:rPr lang="en-GB" sz="6600" dirty="0">
                    <a:solidFill>
                      <a:srgbClr val="0070C0"/>
                    </a:solidFill>
                  </a:rPr>
                  <a:t>1</a:t>
                </a:r>
                <a:r>
                  <a:rPr lang="en-GB" sz="6600" dirty="0"/>
                  <a:t> </a:t>
                </a:r>
                <a:r>
                  <a:rPr lang="en-GB" sz="6600" u="sng" dirty="0"/>
                  <a:t>independent</a:t>
                </a:r>
                <a:r>
                  <a:rPr lang="en-GB" sz="6600" dirty="0"/>
                  <a:t> component</a:t>
                </a:r>
                <a:endParaRPr lang="en-CA" sz="6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310C5F-62F7-47DA-A28D-F4C174C6F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83" y="5616157"/>
                <a:ext cx="11094917" cy="1107996"/>
              </a:xfrm>
              <a:prstGeom prst="rect">
                <a:avLst/>
              </a:prstGeom>
              <a:blipFill>
                <a:blip r:embed="rId4"/>
                <a:stretch>
                  <a:fillRect t="-18681" b="-41209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460FDF82-1CF4-4BF7-870E-4FA6723F01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6332240"/>
                  </p:ext>
                </p:extLst>
              </p:nvPr>
            </p:nvGraphicFramePr>
            <p:xfrm>
              <a:off x="563684" y="660714"/>
              <a:ext cx="6865872" cy="32867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865872">
                      <a:extLst>
                        <a:ext uri="{9D8B030D-6E8A-4147-A177-3AD203B41FA5}">
                          <a16:colId xmlns:a16="http://schemas.microsoft.com/office/drawing/2014/main" val="13497727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sub>
                                </m:sSub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b>
                                </m:sSub>
                                <m:r>
                                  <a:rPr lang="en-US" sz="440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4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1365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𝜇𝜈</m:t>
                                    </m:r>
                                  </m:sub>
                                </m:sSub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𝜇𝜈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6582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𝜌𝜎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𝜌𝜎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515864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𝜇𝜈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𝜌𝜎</m:t>
                                    </m:r>
                                  </m:sub>
                                </m:sSub>
                                <m:r>
                                  <a:rPr lang="en-US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𝜌𝜎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4673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460FDF82-1CF4-4BF7-870E-4FA6723F01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6332240"/>
                  </p:ext>
                </p:extLst>
              </p:nvPr>
            </p:nvGraphicFramePr>
            <p:xfrm>
              <a:off x="563684" y="660714"/>
              <a:ext cx="6865872" cy="32867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865872">
                      <a:extLst>
                        <a:ext uri="{9D8B030D-6E8A-4147-A177-3AD203B41FA5}">
                          <a16:colId xmlns:a16="http://schemas.microsoft.com/office/drawing/2014/main" val="1349772720"/>
                        </a:ext>
                      </a:extLst>
                    </a:gridCol>
                  </a:tblGrid>
                  <a:tr h="8216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9" t="-741" r="-177" b="-30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1365193"/>
                      </a:ext>
                    </a:extLst>
                  </a:tr>
                  <a:tr h="8216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9" t="-100741" r="-177" b="-20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6582250"/>
                      </a:ext>
                    </a:extLst>
                  </a:tr>
                  <a:tr h="8216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9" t="-200741" r="-177" b="-10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586459"/>
                      </a:ext>
                    </a:extLst>
                  </a:tr>
                  <a:tr h="8216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9" t="-300741" r="-177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4673463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8298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867">
        <p:fade/>
      </p:transition>
    </mc:Choice>
    <mc:Fallback xmlns="">
      <p:transition spd="med" advTm="128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A7F7F333-920D-4DED-B4E2-1C2DF5CAB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89" y="789979"/>
            <a:ext cx="4649218" cy="2100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60878-3ECB-43C5-B33E-DCB1104B63F8}"/>
              </a:ext>
            </a:extLst>
          </p:cNvPr>
          <p:cNvSpPr txBox="1"/>
          <p:nvPr/>
        </p:nvSpPr>
        <p:spPr>
          <a:xfrm>
            <a:off x="765" y="0"/>
            <a:ext cx="11962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Riemann Curvature Tensor Symmetries </a:t>
            </a:r>
            <a:r>
              <a:rPr lang="en-US" sz="2800" dirty="0"/>
              <a:t>(Levi-</a:t>
            </a:r>
            <a:r>
              <a:rPr lang="en-US" sz="2800" dirty="0" err="1"/>
              <a:t>Civita</a:t>
            </a:r>
            <a:r>
              <a:rPr lang="en-US" sz="2800" dirty="0"/>
              <a:t> Connection)</a:t>
            </a:r>
            <a:r>
              <a:rPr lang="en-US" sz="3600" dirty="0"/>
              <a:t> 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099A14-F11D-485D-BFE7-F112DE37FCBE}"/>
                  </a:ext>
                </a:extLst>
              </p:cNvPr>
              <p:cNvSpPr txBox="1"/>
              <p:nvPr/>
            </p:nvSpPr>
            <p:spPr>
              <a:xfrm>
                <a:off x="419482" y="817852"/>
                <a:ext cx="6210300" cy="1199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𝜎𝜈𝜇</m:t>
                          </m:r>
                        </m:sub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099A14-F11D-485D-BFE7-F112DE37F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82" y="817852"/>
                <a:ext cx="6210300" cy="11999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DA41C2-F168-4DD2-B594-EF84EF097DA5}"/>
                  </a:ext>
                </a:extLst>
              </p:cNvPr>
              <p:cNvSpPr txBox="1"/>
              <p:nvPr/>
            </p:nvSpPr>
            <p:spPr>
              <a:xfrm>
                <a:off x="2316535" y="5653468"/>
                <a:ext cx="911812" cy="83009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DA41C2-F168-4DD2-B594-EF84EF097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535" y="5653468"/>
                <a:ext cx="911812" cy="8300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6B7DB6-6586-4ABA-8FB0-0A17F4166008}"/>
                  </a:ext>
                </a:extLst>
              </p:cNvPr>
              <p:cNvSpPr txBox="1"/>
              <p:nvPr/>
            </p:nvSpPr>
            <p:spPr>
              <a:xfrm>
                <a:off x="4349335" y="4300041"/>
                <a:ext cx="817140" cy="76944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6B7DB6-6586-4ABA-8FB0-0A17F4166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335" y="4300041"/>
                <a:ext cx="817140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B38B8B-4819-4BC3-BEA9-CE0EEEA7A7F2}"/>
                  </a:ext>
                </a:extLst>
              </p:cNvPr>
              <p:cNvSpPr txBox="1"/>
              <p:nvPr/>
            </p:nvSpPr>
            <p:spPr>
              <a:xfrm>
                <a:off x="2120050" y="4263649"/>
                <a:ext cx="911812" cy="76944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B38B8B-4819-4BC3-BEA9-CE0EEEA7A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4263649"/>
                <a:ext cx="911812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BEEE89D-8050-40BC-B96A-5D931C20DD33}"/>
              </a:ext>
            </a:extLst>
          </p:cNvPr>
          <p:cNvCxnSpPr>
            <a:cxnSpLocks/>
          </p:cNvCxnSpPr>
          <p:nvPr/>
        </p:nvCxnSpPr>
        <p:spPr>
          <a:xfrm>
            <a:off x="1733989" y="5706695"/>
            <a:ext cx="2098380" cy="0"/>
          </a:xfrm>
          <a:prstGeom prst="straightConnector1">
            <a:avLst/>
          </a:prstGeom>
          <a:ln w="952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C777E59-C24B-424B-893D-468EA73554AE}"/>
              </a:ext>
            </a:extLst>
          </p:cNvPr>
          <p:cNvCxnSpPr>
            <a:cxnSpLocks/>
          </p:cNvCxnSpPr>
          <p:nvPr/>
        </p:nvCxnSpPr>
        <p:spPr>
          <a:xfrm flipV="1">
            <a:off x="3826397" y="3568437"/>
            <a:ext cx="0" cy="2163380"/>
          </a:xfrm>
          <a:prstGeom prst="straightConnector1">
            <a:avLst/>
          </a:prstGeom>
          <a:ln w="952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8F2AC6-0BD5-4DAE-9531-4893EBBE9B1B}"/>
              </a:ext>
            </a:extLst>
          </p:cNvPr>
          <p:cNvCxnSpPr>
            <a:cxnSpLocks/>
          </p:cNvCxnSpPr>
          <p:nvPr/>
        </p:nvCxnSpPr>
        <p:spPr>
          <a:xfrm rot="10800000">
            <a:off x="1635678" y="3568437"/>
            <a:ext cx="2098380" cy="0"/>
          </a:xfrm>
          <a:prstGeom prst="straightConnector1">
            <a:avLst/>
          </a:prstGeom>
          <a:ln w="952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A08916-5DF9-4558-9071-973A9B2E9F2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94311" y="3597854"/>
            <a:ext cx="0" cy="2163380"/>
          </a:xfrm>
          <a:prstGeom prst="straightConnector1">
            <a:avLst/>
          </a:prstGeom>
          <a:ln w="952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1C567B-0062-481C-94BB-796798864EBD}"/>
              </a:ext>
            </a:extLst>
          </p:cNvPr>
          <p:cNvGrpSpPr/>
          <p:nvPr/>
        </p:nvGrpSpPr>
        <p:grpSpPr>
          <a:xfrm>
            <a:off x="1050322" y="3435999"/>
            <a:ext cx="734788" cy="2326799"/>
            <a:chOff x="2242925" y="3913780"/>
            <a:chExt cx="1043032" cy="271573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6488591-C3F2-4557-92FB-83AAD7736AC1}"/>
                </a:ext>
              </a:extLst>
            </p:cNvPr>
            <p:cNvCxnSpPr>
              <a:cxnSpLocks/>
            </p:cNvCxnSpPr>
            <p:nvPr/>
          </p:nvCxnSpPr>
          <p:spPr>
            <a:xfrm rot="6146532" flipH="1">
              <a:off x="2356844" y="3980915"/>
              <a:ext cx="996248" cy="861978"/>
            </a:xfrm>
            <a:prstGeom prst="straightConnector1">
              <a:avLst/>
            </a:prstGeom>
            <a:ln w="95250">
              <a:solidFill>
                <a:srgbClr val="4F522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89465C4-C159-4619-9F51-D3BD94467EF0}"/>
                </a:ext>
              </a:extLst>
            </p:cNvPr>
            <p:cNvCxnSpPr>
              <a:cxnSpLocks/>
            </p:cNvCxnSpPr>
            <p:nvPr/>
          </p:nvCxnSpPr>
          <p:spPr>
            <a:xfrm rot="5499979" flipH="1">
              <a:off x="2293924" y="4864741"/>
              <a:ext cx="996248" cy="861977"/>
            </a:xfrm>
            <a:prstGeom prst="straightConnector1">
              <a:avLst/>
            </a:prstGeom>
            <a:ln w="95250">
              <a:solidFill>
                <a:srgbClr val="95692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878EE91-383A-4CDB-AE1B-D3CD28E1D247}"/>
                </a:ext>
              </a:extLst>
            </p:cNvPr>
            <p:cNvCxnSpPr>
              <a:cxnSpLocks/>
            </p:cNvCxnSpPr>
            <p:nvPr/>
          </p:nvCxnSpPr>
          <p:spPr>
            <a:xfrm rot="4784668" flipH="1">
              <a:off x="2175790" y="5700405"/>
              <a:ext cx="996248" cy="861978"/>
            </a:xfrm>
            <a:prstGeom prst="straightConnector1">
              <a:avLst/>
            </a:prstGeom>
            <a:ln w="95250">
              <a:solidFill>
                <a:srgbClr val="CF403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75317A-13C6-4B75-99FC-3D01B5AA9A85}"/>
              </a:ext>
            </a:extLst>
          </p:cNvPr>
          <p:cNvGrpSpPr/>
          <p:nvPr/>
        </p:nvGrpSpPr>
        <p:grpSpPr>
          <a:xfrm>
            <a:off x="3666095" y="2821556"/>
            <a:ext cx="955752" cy="1975905"/>
            <a:chOff x="5920627" y="1758243"/>
            <a:chExt cx="1356690" cy="230618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D68EC5E-DDE3-48B6-886E-D5BAE2D868B2}"/>
                </a:ext>
              </a:extLst>
            </p:cNvPr>
            <p:cNvCxnSpPr>
              <a:cxnSpLocks/>
            </p:cNvCxnSpPr>
            <p:nvPr/>
          </p:nvCxnSpPr>
          <p:spPr>
            <a:xfrm rot="13117556">
              <a:off x="6633174" y="2489364"/>
              <a:ext cx="0" cy="1356689"/>
            </a:xfrm>
            <a:prstGeom prst="straightConnector1">
              <a:avLst/>
            </a:prstGeom>
            <a:ln w="95250">
              <a:solidFill>
                <a:srgbClr val="9C9EE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F8ED42E-91FA-44C8-AEB8-A46AB88DDCA8}"/>
                </a:ext>
              </a:extLst>
            </p:cNvPr>
            <p:cNvCxnSpPr>
              <a:cxnSpLocks/>
            </p:cNvCxnSpPr>
            <p:nvPr/>
          </p:nvCxnSpPr>
          <p:spPr>
            <a:xfrm rot="13891787">
              <a:off x="6598972" y="3386086"/>
              <a:ext cx="0" cy="1356690"/>
            </a:xfrm>
            <a:prstGeom prst="straightConnector1">
              <a:avLst/>
            </a:prstGeom>
            <a:ln w="95250">
              <a:solidFill>
                <a:srgbClr val="9FD9DD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A4A0DE-9036-4446-95AA-4A81686C39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8708" y="1758243"/>
              <a:ext cx="625907" cy="1159602"/>
            </a:xfrm>
            <a:prstGeom prst="straightConnector1">
              <a:avLst/>
            </a:prstGeom>
            <a:ln w="95250">
              <a:solidFill>
                <a:srgbClr val="92D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8091BF-DEB1-44BB-9EA4-61892E289A4B}"/>
              </a:ext>
            </a:extLst>
          </p:cNvPr>
          <p:cNvGrpSpPr/>
          <p:nvPr/>
        </p:nvGrpSpPr>
        <p:grpSpPr>
          <a:xfrm>
            <a:off x="1320430" y="2471960"/>
            <a:ext cx="2092268" cy="1210201"/>
            <a:chOff x="2065393" y="2334132"/>
            <a:chExt cx="2969973" cy="141249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8AC7C5C-F850-49A3-BEE2-F59C08EC3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504" y="2334132"/>
              <a:ext cx="322862" cy="1372739"/>
            </a:xfrm>
            <a:prstGeom prst="straightConnector1">
              <a:avLst/>
            </a:prstGeom>
            <a:ln w="95250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36B6CDA-A82A-4A96-8CD1-E427C4229C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0271" y="2438482"/>
              <a:ext cx="57453" cy="1250246"/>
            </a:xfrm>
            <a:prstGeom prst="straightConnector1">
              <a:avLst/>
            </a:prstGeom>
            <a:ln w="95250">
              <a:solidFill>
                <a:schemeClr val="accent6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3795306-8B99-44A4-9222-E1140DA37C6F}"/>
                </a:ext>
              </a:extLst>
            </p:cNvPr>
            <p:cNvCxnSpPr>
              <a:cxnSpLocks/>
            </p:cNvCxnSpPr>
            <p:nvPr/>
          </p:nvCxnSpPr>
          <p:spPr>
            <a:xfrm rot="6785385" flipH="1">
              <a:off x="1998258" y="2817512"/>
              <a:ext cx="996248" cy="861978"/>
            </a:xfrm>
            <a:prstGeom prst="straightConnector1">
              <a:avLst/>
            </a:prstGeom>
            <a:ln w="95250">
              <a:solidFill>
                <a:srgbClr val="1D2C1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B84ADE-4672-4743-BE4A-7DD5AFE81575}"/>
              </a:ext>
            </a:extLst>
          </p:cNvPr>
          <p:cNvGrpSpPr/>
          <p:nvPr/>
        </p:nvGrpSpPr>
        <p:grpSpPr>
          <a:xfrm>
            <a:off x="2393869" y="4885888"/>
            <a:ext cx="2322177" cy="966276"/>
            <a:chOff x="3102851" y="4276755"/>
            <a:chExt cx="3296329" cy="112779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51E480-4222-416C-9C76-2503F5787B3C}"/>
                </a:ext>
              </a:extLst>
            </p:cNvPr>
            <p:cNvCxnSpPr>
              <a:cxnSpLocks/>
            </p:cNvCxnSpPr>
            <p:nvPr/>
          </p:nvCxnSpPr>
          <p:spPr>
            <a:xfrm rot="17837953">
              <a:off x="2864520" y="4515086"/>
              <a:ext cx="1127795" cy="651133"/>
            </a:xfrm>
            <a:prstGeom prst="straightConnector1">
              <a:avLst/>
            </a:prstGeom>
            <a:ln w="9525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FFC9E39-2CC1-407E-9688-CED482DEBCF1}"/>
                </a:ext>
              </a:extLst>
            </p:cNvPr>
            <p:cNvCxnSpPr>
              <a:cxnSpLocks/>
            </p:cNvCxnSpPr>
            <p:nvPr/>
          </p:nvCxnSpPr>
          <p:spPr>
            <a:xfrm rot="14855288">
              <a:off x="5720836" y="4307234"/>
              <a:ext cx="0" cy="1356689"/>
            </a:xfrm>
            <a:prstGeom prst="straightConnector1">
              <a:avLst/>
            </a:prstGeom>
            <a:ln w="9525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44EB11F-B98C-4259-8B17-FBE4736B9DE7}"/>
                </a:ext>
              </a:extLst>
            </p:cNvPr>
            <p:cNvCxnSpPr>
              <a:cxnSpLocks/>
            </p:cNvCxnSpPr>
            <p:nvPr/>
          </p:nvCxnSpPr>
          <p:spPr>
            <a:xfrm rot="16609200">
              <a:off x="4022688" y="4376745"/>
              <a:ext cx="771849" cy="1102636"/>
            </a:xfrm>
            <a:prstGeom prst="straightConnector1">
              <a:avLst/>
            </a:prstGeom>
            <a:ln w="9525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4C2E27-FC21-4A7C-9136-1D07F1E8D386}"/>
              </a:ext>
            </a:extLst>
          </p:cNvPr>
          <p:cNvCxnSpPr>
            <a:cxnSpLocks/>
          </p:cNvCxnSpPr>
          <p:nvPr/>
        </p:nvCxnSpPr>
        <p:spPr>
          <a:xfrm flipV="1">
            <a:off x="1724601" y="4824861"/>
            <a:ext cx="491934" cy="870292"/>
          </a:xfrm>
          <a:prstGeom prst="straightConnector1">
            <a:avLst/>
          </a:prstGeom>
          <a:ln w="95250">
            <a:solidFill>
              <a:srgbClr val="51237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9C17CC7-944C-4474-8DD7-2BD470EEA3E7}"/>
              </a:ext>
            </a:extLst>
          </p:cNvPr>
          <p:cNvCxnSpPr>
            <a:cxnSpLocks/>
          </p:cNvCxnSpPr>
          <p:nvPr/>
        </p:nvCxnSpPr>
        <p:spPr>
          <a:xfrm flipV="1">
            <a:off x="989153" y="4813319"/>
            <a:ext cx="1257389" cy="183394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755AA2-E9EC-4EAD-B81B-480D601126D9}"/>
                  </a:ext>
                </a:extLst>
              </p:cNvPr>
              <p:cNvSpPr txBox="1"/>
              <p:nvPr/>
            </p:nvSpPr>
            <p:spPr>
              <a:xfrm>
                <a:off x="8401532" y="2471960"/>
                <a:ext cx="911812" cy="8300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755AA2-E9EC-4EAD-B81B-480D60112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532" y="2471960"/>
                <a:ext cx="911812" cy="8300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C13E8FD-02E7-4D41-AEFD-48A7F8C4FA08}"/>
                  </a:ext>
                </a:extLst>
              </p:cNvPr>
              <p:cNvSpPr txBox="1"/>
              <p:nvPr/>
            </p:nvSpPr>
            <p:spPr>
              <a:xfrm>
                <a:off x="6754001" y="4125068"/>
                <a:ext cx="817140" cy="76944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C13E8FD-02E7-4D41-AEFD-48A7F8C4F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001" y="4125068"/>
                <a:ext cx="817140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8B5BBC0-267B-4A06-A461-A36576FB3FDF}"/>
              </a:ext>
            </a:extLst>
          </p:cNvPr>
          <p:cNvCxnSpPr>
            <a:cxnSpLocks/>
          </p:cNvCxnSpPr>
          <p:nvPr/>
        </p:nvCxnSpPr>
        <p:spPr>
          <a:xfrm>
            <a:off x="8082499" y="3647146"/>
            <a:ext cx="2098379" cy="0"/>
          </a:xfrm>
          <a:prstGeom prst="straightConnector1">
            <a:avLst/>
          </a:prstGeom>
          <a:ln w="952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878DA74-1D5A-404A-A3C5-518E58DAE8FE}"/>
              </a:ext>
            </a:extLst>
          </p:cNvPr>
          <p:cNvCxnSpPr>
            <a:cxnSpLocks/>
          </p:cNvCxnSpPr>
          <p:nvPr/>
        </p:nvCxnSpPr>
        <p:spPr>
          <a:xfrm flipV="1">
            <a:off x="8020578" y="3567483"/>
            <a:ext cx="0" cy="2163380"/>
          </a:xfrm>
          <a:prstGeom prst="straightConnector1">
            <a:avLst/>
          </a:prstGeom>
          <a:ln w="9525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FA7600B-47FF-4F1E-AC16-DDDD8C49CBE6}"/>
              </a:ext>
            </a:extLst>
          </p:cNvPr>
          <p:cNvCxnSpPr>
            <a:cxnSpLocks/>
          </p:cNvCxnSpPr>
          <p:nvPr/>
        </p:nvCxnSpPr>
        <p:spPr>
          <a:xfrm rot="10800000">
            <a:off x="8036849" y="5730592"/>
            <a:ext cx="2098379" cy="0"/>
          </a:xfrm>
          <a:prstGeom prst="straightConnector1">
            <a:avLst/>
          </a:prstGeom>
          <a:ln w="952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B252D62-3B30-4D5B-8C64-83464BF7CF9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137723" y="3596900"/>
            <a:ext cx="0" cy="2163380"/>
          </a:xfrm>
          <a:prstGeom prst="straightConnector1">
            <a:avLst/>
          </a:prstGeom>
          <a:ln w="952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46B98E5-F6CC-4357-87AE-97332EEEA7AF}"/>
              </a:ext>
            </a:extLst>
          </p:cNvPr>
          <p:cNvGrpSpPr/>
          <p:nvPr/>
        </p:nvGrpSpPr>
        <p:grpSpPr>
          <a:xfrm>
            <a:off x="8052445" y="4700638"/>
            <a:ext cx="2270408" cy="1106992"/>
            <a:chOff x="823569" y="4619889"/>
            <a:chExt cx="3222844" cy="1292032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A451B62-8C38-47FE-B393-16BBBD215A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2830" y="5029314"/>
              <a:ext cx="1143583" cy="882607"/>
            </a:xfrm>
            <a:prstGeom prst="straightConnector1">
              <a:avLst/>
            </a:prstGeom>
            <a:ln w="95250">
              <a:solidFill>
                <a:srgbClr val="4F522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FA38B6B-3301-4EBA-8115-8B1F60A0A0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5267" y="4833224"/>
              <a:ext cx="1520171" cy="990315"/>
            </a:xfrm>
            <a:prstGeom prst="straightConnector1">
              <a:avLst/>
            </a:prstGeom>
            <a:ln w="95250">
              <a:solidFill>
                <a:srgbClr val="95692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956F3AA-98CA-4584-93F9-64201F5A26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569" y="4619889"/>
              <a:ext cx="2393299" cy="1225438"/>
            </a:xfrm>
            <a:prstGeom prst="straightConnector1">
              <a:avLst/>
            </a:prstGeom>
            <a:ln w="95250">
              <a:solidFill>
                <a:srgbClr val="CF403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FF9C0C-9FD2-41C0-8498-0DEFCDD49B13}"/>
              </a:ext>
            </a:extLst>
          </p:cNvPr>
          <p:cNvGrpSpPr/>
          <p:nvPr/>
        </p:nvGrpSpPr>
        <p:grpSpPr>
          <a:xfrm>
            <a:off x="8575265" y="2651812"/>
            <a:ext cx="1922425" cy="1162389"/>
            <a:chOff x="6894813" y="3851210"/>
            <a:chExt cx="2728882" cy="1356688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90F796A-3385-41C5-AD63-A99C86523517}"/>
                </a:ext>
              </a:extLst>
            </p:cNvPr>
            <p:cNvCxnSpPr>
              <a:cxnSpLocks/>
            </p:cNvCxnSpPr>
            <p:nvPr/>
          </p:nvCxnSpPr>
          <p:spPr>
            <a:xfrm rot="13117556">
              <a:off x="8528148" y="3851210"/>
              <a:ext cx="0" cy="1356688"/>
            </a:xfrm>
            <a:prstGeom prst="straightConnector1">
              <a:avLst/>
            </a:prstGeom>
            <a:ln w="95250">
              <a:solidFill>
                <a:srgbClr val="9C9EE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CFF5584-EA3D-486F-A67B-C736CDC9139E}"/>
                </a:ext>
              </a:extLst>
            </p:cNvPr>
            <p:cNvCxnSpPr>
              <a:cxnSpLocks/>
            </p:cNvCxnSpPr>
            <p:nvPr/>
          </p:nvCxnSpPr>
          <p:spPr>
            <a:xfrm rot="13891787">
              <a:off x="7573158" y="4007606"/>
              <a:ext cx="0" cy="1356690"/>
            </a:xfrm>
            <a:prstGeom prst="straightConnector1">
              <a:avLst/>
            </a:prstGeom>
            <a:ln w="95250">
              <a:solidFill>
                <a:srgbClr val="9FD9DD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2B3EE39-253C-4122-8FF2-B448E62A1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7788" y="3874612"/>
              <a:ext cx="625907" cy="1159601"/>
            </a:xfrm>
            <a:prstGeom prst="straightConnector1">
              <a:avLst/>
            </a:prstGeom>
            <a:ln w="95250">
              <a:solidFill>
                <a:srgbClr val="92D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7793188-CF3F-43C6-836C-ABAA8B0AA966}"/>
              </a:ext>
            </a:extLst>
          </p:cNvPr>
          <p:cNvGrpSpPr/>
          <p:nvPr/>
        </p:nvGrpSpPr>
        <p:grpSpPr>
          <a:xfrm>
            <a:off x="10136499" y="3302058"/>
            <a:ext cx="476706" cy="2488809"/>
            <a:chOff x="889784" y="3926291"/>
            <a:chExt cx="676683" cy="2904828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BED706B-3422-43F1-9355-6C0EEB5E5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20" y="3926291"/>
              <a:ext cx="395963" cy="1284030"/>
            </a:xfrm>
            <a:prstGeom prst="straightConnector1">
              <a:avLst/>
            </a:prstGeom>
            <a:ln w="95250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7E1DA42-36D5-433F-B3AD-695B8F9C4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784" y="4928609"/>
              <a:ext cx="612340" cy="1028439"/>
            </a:xfrm>
            <a:prstGeom prst="straightConnector1">
              <a:avLst/>
            </a:prstGeom>
            <a:ln w="95250">
              <a:solidFill>
                <a:schemeClr val="accent6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7CE54EB-75EE-4580-9072-F66C291838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8522" y="5857152"/>
              <a:ext cx="667945" cy="973967"/>
            </a:xfrm>
            <a:prstGeom prst="straightConnector1">
              <a:avLst/>
            </a:prstGeom>
            <a:ln w="95250">
              <a:solidFill>
                <a:srgbClr val="1D2C1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C2A9C4E-2942-403D-8F0C-A59E3AEE7A40}"/>
              </a:ext>
            </a:extLst>
          </p:cNvPr>
          <p:cNvGrpSpPr/>
          <p:nvPr/>
        </p:nvGrpSpPr>
        <p:grpSpPr>
          <a:xfrm>
            <a:off x="7960929" y="3475736"/>
            <a:ext cx="955752" cy="1708038"/>
            <a:chOff x="2748429" y="3361830"/>
            <a:chExt cx="1356689" cy="1993547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15F7FE-6FBD-4726-A7E1-6D53B7F4FB79}"/>
                </a:ext>
              </a:extLst>
            </p:cNvPr>
            <p:cNvCxnSpPr>
              <a:cxnSpLocks/>
            </p:cNvCxnSpPr>
            <p:nvPr/>
          </p:nvCxnSpPr>
          <p:spPr>
            <a:xfrm rot="17837953">
              <a:off x="2863822" y="4465913"/>
              <a:ext cx="1127795" cy="651133"/>
            </a:xfrm>
            <a:prstGeom prst="straightConnector1">
              <a:avLst/>
            </a:prstGeom>
            <a:ln w="9525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B159DBC-B071-4994-A0EB-677F58A58B8C}"/>
                </a:ext>
              </a:extLst>
            </p:cNvPr>
            <p:cNvCxnSpPr>
              <a:cxnSpLocks/>
            </p:cNvCxnSpPr>
            <p:nvPr/>
          </p:nvCxnSpPr>
          <p:spPr>
            <a:xfrm rot="14855288">
              <a:off x="3426774" y="2683485"/>
              <a:ext cx="0" cy="1356689"/>
            </a:xfrm>
            <a:prstGeom prst="straightConnector1">
              <a:avLst/>
            </a:prstGeom>
            <a:ln w="9525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2CCAC4D-E3E2-487F-860B-948873EC92DC}"/>
                </a:ext>
              </a:extLst>
            </p:cNvPr>
            <p:cNvCxnSpPr>
              <a:cxnSpLocks/>
            </p:cNvCxnSpPr>
            <p:nvPr/>
          </p:nvCxnSpPr>
          <p:spPr>
            <a:xfrm rot="16609200">
              <a:off x="3021830" y="3642493"/>
              <a:ext cx="771850" cy="1102636"/>
            </a:xfrm>
            <a:prstGeom prst="straightConnector1">
              <a:avLst/>
            </a:prstGeom>
            <a:ln w="9525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25DE16F-B3CE-4FA9-9BA0-E339EC211CFB}"/>
              </a:ext>
            </a:extLst>
          </p:cNvPr>
          <p:cNvGrpSpPr/>
          <p:nvPr/>
        </p:nvGrpSpPr>
        <p:grpSpPr>
          <a:xfrm>
            <a:off x="8073111" y="4259938"/>
            <a:ext cx="1494843" cy="1434261"/>
            <a:chOff x="8073111" y="4259938"/>
            <a:chExt cx="1494843" cy="1434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3993CBE-6380-47D0-B43F-5379EAA0C30F}"/>
                    </a:ext>
                  </a:extLst>
                </p:cNvPr>
                <p:cNvSpPr txBox="1"/>
                <p:nvPr/>
              </p:nvSpPr>
              <p:spPr>
                <a:xfrm>
                  <a:off x="8656142" y="4259938"/>
                  <a:ext cx="911812" cy="769441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3993CBE-6380-47D0-B43F-5379EAA0C3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6142" y="4259938"/>
                  <a:ext cx="911812" cy="76944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2056C8A-464D-4BA5-9D22-A55B273B9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3111" y="4823907"/>
              <a:ext cx="491934" cy="870292"/>
            </a:xfrm>
            <a:prstGeom prst="straightConnector1">
              <a:avLst/>
            </a:prstGeom>
            <a:ln w="95250">
              <a:solidFill>
                <a:srgbClr val="512373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78C9E0A-3477-47E3-812C-FF821F166CC1}"/>
              </a:ext>
            </a:extLst>
          </p:cNvPr>
          <p:cNvCxnSpPr>
            <a:cxnSpLocks/>
          </p:cNvCxnSpPr>
          <p:nvPr/>
        </p:nvCxnSpPr>
        <p:spPr>
          <a:xfrm flipV="1">
            <a:off x="8468517" y="4678590"/>
            <a:ext cx="1257389" cy="183394"/>
          </a:xfrm>
          <a:prstGeom prst="straightConnector1">
            <a:avLst/>
          </a:prstGeom>
          <a:ln w="152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0D992A-F026-45DC-8FC6-DA8D145B5130}"/>
              </a:ext>
            </a:extLst>
          </p:cNvPr>
          <p:cNvGrpSpPr/>
          <p:nvPr/>
        </p:nvGrpSpPr>
        <p:grpSpPr>
          <a:xfrm>
            <a:off x="8368711" y="3972899"/>
            <a:ext cx="1674217" cy="1040818"/>
            <a:chOff x="8333765" y="996613"/>
            <a:chExt cx="1674217" cy="104081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7DB1018-063B-48B0-B98B-FC29BF6740EC}"/>
                </a:ext>
              </a:extLst>
            </p:cNvPr>
            <p:cNvSpPr/>
            <p:nvPr/>
          </p:nvSpPr>
          <p:spPr>
            <a:xfrm rot="21004268">
              <a:off x="8333765" y="1479747"/>
              <a:ext cx="1569381" cy="55768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BC86062-969E-43F1-AFAE-2830C156D619}"/>
                    </a:ext>
                  </a:extLst>
                </p:cNvPr>
                <p:cNvSpPr txBox="1"/>
                <p:nvPr/>
              </p:nvSpPr>
              <p:spPr>
                <a:xfrm rot="21323892">
                  <a:off x="8629078" y="996613"/>
                  <a:ext cx="13789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𝒏𝒆𝒈𝒂𝒕𝒊𝒗𝒆</m:t>
                        </m:r>
                      </m:oMath>
                    </m:oMathPara>
                  </a14:m>
                  <a:endParaRPr lang="en-CA" sz="20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BC86062-969E-43F1-AFAE-2830C156D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323892">
                  <a:off x="8629078" y="996613"/>
                  <a:ext cx="1378904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1058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9122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644"/>
    </mc:Choice>
    <mc:Fallback xmlns="">
      <p:transition advTm="10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460878-3ECB-43C5-B33E-DCB1104B63F8}"/>
              </a:ext>
            </a:extLst>
          </p:cNvPr>
          <p:cNvSpPr txBox="1"/>
          <p:nvPr/>
        </p:nvSpPr>
        <p:spPr>
          <a:xfrm>
            <a:off x="765" y="0"/>
            <a:ext cx="11962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Riemann Curvature Tensor Symmetries </a:t>
            </a:r>
            <a:r>
              <a:rPr lang="en-US" sz="2800" dirty="0"/>
              <a:t>(Levi-</a:t>
            </a:r>
            <a:r>
              <a:rPr lang="en-US" sz="2800" dirty="0" err="1"/>
              <a:t>Civita</a:t>
            </a:r>
            <a:r>
              <a:rPr lang="en-US" sz="2800" dirty="0"/>
              <a:t> Connection)</a:t>
            </a:r>
            <a:r>
              <a:rPr lang="en-US" sz="3600" dirty="0"/>
              <a:t> 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099A14-F11D-485D-BFE7-F112DE37FCBE}"/>
                  </a:ext>
                </a:extLst>
              </p:cNvPr>
              <p:cNvSpPr txBox="1"/>
              <p:nvPr/>
            </p:nvSpPr>
            <p:spPr>
              <a:xfrm>
                <a:off x="419482" y="817852"/>
                <a:ext cx="6210300" cy="1199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𝜎𝜈𝜇</m:t>
                          </m:r>
                        </m:sub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099A14-F11D-485D-BFE7-F112DE37F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82" y="817852"/>
                <a:ext cx="6210300" cy="11999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A0F0CB3-0B3D-44D8-B9F8-C17B904F4DA5}"/>
                  </a:ext>
                </a:extLst>
              </p:cNvPr>
              <p:cNvSpPr txBox="1"/>
              <p:nvPr/>
            </p:nvSpPr>
            <p:spPr>
              <a:xfrm>
                <a:off x="419482" y="2834446"/>
                <a:ext cx="6210300" cy="1189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𝜎𝜇𝜇</m:t>
                          </m:r>
                        </m:sub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𝜎𝜇𝜇</m:t>
                          </m:r>
                        </m:sub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A0F0CB3-0B3D-44D8-B9F8-C17B904F4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82" y="2834446"/>
                <a:ext cx="6210300" cy="1189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67BBA8-B15B-4111-AF97-5081ED8F3F21}"/>
                  </a:ext>
                </a:extLst>
              </p:cNvPr>
              <p:cNvSpPr txBox="1"/>
              <p:nvPr/>
            </p:nvSpPr>
            <p:spPr>
              <a:xfrm>
                <a:off x="6629782" y="2834446"/>
                <a:ext cx="197582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67BBA8-B15B-4111-AF97-5081ED8F3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782" y="2834446"/>
                <a:ext cx="1975820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46B229-7AA1-4F47-8786-821EAF9DF980}"/>
                  </a:ext>
                </a:extLst>
              </p:cNvPr>
              <p:cNvSpPr txBox="1"/>
              <p:nvPr/>
            </p:nvSpPr>
            <p:spPr>
              <a:xfrm>
                <a:off x="454700" y="5127589"/>
                <a:ext cx="11054763" cy="1022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46B229-7AA1-4F47-8786-821EAF9DF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00" y="5127589"/>
                <a:ext cx="11054763" cy="1022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07A434F-DA17-4573-90B3-598BAC82EA2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22880" y="3135240"/>
              <a:ext cx="9723240" cy="3112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07A434F-DA17-4573-90B3-598BAC82EA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3520" y="3125880"/>
                <a:ext cx="9741960" cy="3130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5470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65">
        <p:fade/>
      </p:transition>
    </mc:Choice>
    <mc:Fallback xmlns="">
      <p:transition spd="med" advTm="230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460878-3ECB-43C5-B33E-DCB1104B63F8}"/>
              </a:ext>
            </a:extLst>
          </p:cNvPr>
          <p:cNvSpPr txBox="1"/>
          <p:nvPr/>
        </p:nvSpPr>
        <p:spPr>
          <a:xfrm>
            <a:off x="765" y="0"/>
            <a:ext cx="11962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Riemann Curvature Tensor Symmetries </a:t>
            </a:r>
            <a:r>
              <a:rPr lang="en-US" sz="2800" dirty="0"/>
              <a:t>(Levi-</a:t>
            </a:r>
            <a:r>
              <a:rPr lang="en-US" sz="2800" dirty="0" err="1"/>
              <a:t>Civita</a:t>
            </a:r>
            <a:r>
              <a:rPr lang="en-US" sz="2800" dirty="0"/>
              <a:t> Connection)</a:t>
            </a:r>
            <a:r>
              <a:rPr lang="en-US" sz="3600" dirty="0"/>
              <a:t> </a:t>
            </a:r>
            <a:endParaRPr lang="en-CA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310C5F-62F7-47DA-A28D-F4C174C6F9F9}"/>
              </a:ext>
            </a:extLst>
          </p:cNvPr>
          <p:cNvSpPr txBox="1"/>
          <p:nvPr/>
        </p:nvSpPr>
        <p:spPr>
          <a:xfrm>
            <a:off x="434623" y="4416007"/>
            <a:ext cx="11094917" cy="2123658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See Video 23 for derivations</a:t>
            </a:r>
            <a:br>
              <a:rPr lang="en-GB" sz="6600" dirty="0"/>
            </a:br>
            <a:r>
              <a:rPr lang="en-GB" sz="6600" dirty="0"/>
              <a:t>(link in description)</a:t>
            </a:r>
            <a:endParaRPr lang="en-CA"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460FDF82-1CF4-4BF7-870E-4FA6723F011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3684" y="660714"/>
              <a:ext cx="6865872" cy="32867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865872">
                      <a:extLst>
                        <a:ext uri="{9D8B030D-6E8A-4147-A177-3AD203B41FA5}">
                          <a16:colId xmlns:a16="http://schemas.microsoft.com/office/drawing/2014/main" val="13497727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sub>
                                </m:sSub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b>
                                </m:sSub>
                                <m:r>
                                  <a:rPr lang="en-US" sz="440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4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1365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𝜇𝜈</m:t>
                                    </m:r>
                                  </m:sub>
                                </m:sSub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𝜇𝜈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65822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𝜌𝜎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𝜌𝜎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515864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𝜇𝜈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𝜌𝜎</m:t>
                                    </m:r>
                                  </m:sub>
                                </m:sSub>
                                <m:r>
                                  <a:rPr lang="en-US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𝜌𝜎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𝜇𝜈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04673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460FDF82-1CF4-4BF7-870E-4FA6723F011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3684" y="660714"/>
              <a:ext cx="6865872" cy="32867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865872">
                      <a:extLst>
                        <a:ext uri="{9D8B030D-6E8A-4147-A177-3AD203B41FA5}">
                          <a16:colId xmlns:a16="http://schemas.microsoft.com/office/drawing/2014/main" val="1349772720"/>
                        </a:ext>
                      </a:extLst>
                    </a:gridCol>
                  </a:tblGrid>
                  <a:tr h="8216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9" t="-741" r="-177" b="-30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1365193"/>
                      </a:ext>
                    </a:extLst>
                  </a:tr>
                  <a:tr h="8216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9" t="-100741" r="-177" b="-20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6582250"/>
                      </a:ext>
                    </a:extLst>
                  </a:tr>
                  <a:tr h="8216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9" t="-200741" r="-177" b="-10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586459"/>
                      </a:ext>
                    </a:extLst>
                  </a:tr>
                  <a:tr h="8216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9" t="-300741" r="-177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46734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2DCF84C-D0BA-42B2-BABB-B0C386B2547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1840" y="873000"/>
              <a:ext cx="5299920" cy="3139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2DCF84C-D0BA-42B2-BABB-B0C386B25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2480" y="863640"/>
                <a:ext cx="5318640" cy="315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303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22"/>
    </mc:Choice>
    <mc:Fallback xmlns="">
      <p:transition spd="slow" advTm="19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85A526-1553-422B-88A4-0412C6BBC95A}"/>
                  </a:ext>
                </a:extLst>
              </p:cNvPr>
              <p:cNvSpPr txBox="1"/>
              <p:nvPr/>
            </p:nvSpPr>
            <p:spPr>
              <a:xfrm>
                <a:off x="0" y="737425"/>
                <a:ext cx="6749845" cy="1097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6000" b="0" i="1" smtClean="0">
                              <a:solidFill>
                                <a:srgbClr val="ED8137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Sup>
                        <m:sSub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6000" b="0" i="1" smtClean="0">
                              <a:solidFill>
                                <a:srgbClr val="ED8137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85A526-1553-422B-88A4-0412C6BBC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37425"/>
                <a:ext cx="6749845" cy="10978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6605E3-6657-44F7-AA32-A9AA99E35238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6749845" cy="1097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6000" i="1">
                              <a:solidFill>
                                <a:srgbClr val="ED8137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ED8137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p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6605E3-6657-44F7-AA32-A9AA99E35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6749845" cy="10978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3054DC6-DF49-4EB6-863F-C9FC9B3B5FBE}"/>
              </a:ext>
            </a:extLst>
          </p:cNvPr>
          <p:cNvSpPr txBox="1"/>
          <p:nvPr/>
        </p:nvSpPr>
        <p:spPr>
          <a:xfrm>
            <a:off x="353954" y="5852467"/>
            <a:ext cx="98224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(see “Tensor for Beginners 16” video)</a:t>
            </a:r>
            <a:endParaRPr lang="en-CA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EE755-0B08-4C9F-B3BF-4B7377379F0A}"/>
              </a:ext>
            </a:extLst>
          </p:cNvPr>
          <p:cNvSpPr txBox="1"/>
          <p:nvPr/>
        </p:nvSpPr>
        <p:spPr>
          <a:xfrm>
            <a:off x="6749845" y="3603535"/>
            <a:ext cx="54421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dirty="0"/>
              <a:t>“Raising an Index”</a:t>
            </a:r>
            <a:endParaRPr lang="en-CA" sz="5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E617B7-D48F-4A17-B465-7BC8D9DD9299}"/>
              </a:ext>
            </a:extLst>
          </p:cNvPr>
          <p:cNvSpPr txBox="1"/>
          <p:nvPr/>
        </p:nvSpPr>
        <p:spPr>
          <a:xfrm>
            <a:off x="6749844" y="1004293"/>
            <a:ext cx="54421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“Lowering an Index”</a:t>
            </a:r>
            <a:endParaRPr lang="en-CA" sz="48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8C4FDF5-0C9F-4A38-A7B1-EA4FF6E938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27000" y="942840"/>
              <a:ext cx="4354560" cy="3592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8C4FDF5-0C9F-4A38-A7B1-EA4FF6E938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7640" y="933480"/>
                <a:ext cx="4373280" cy="3611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5683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11"/>
    </mc:Choice>
    <mc:Fallback xmlns="">
      <p:transition spd="slow" advTm="49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3B91F6E-096A-4EC0-A51B-529478A10E49}"/>
              </a:ext>
            </a:extLst>
          </p:cNvPr>
          <p:cNvGrpSpPr/>
          <p:nvPr/>
        </p:nvGrpSpPr>
        <p:grpSpPr>
          <a:xfrm>
            <a:off x="675064" y="0"/>
            <a:ext cx="5619476" cy="8684625"/>
            <a:chOff x="675064" y="0"/>
            <a:chExt cx="5619476" cy="86846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93431B-9CD5-4FD0-900F-6091B39FC5DB}"/>
                </a:ext>
              </a:extLst>
            </p:cNvPr>
            <p:cNvGrpSpPr/>
            <p:nvPr/>
          </p:nvGrpSpPr>
          <p:grpSpPr>
            <a:xfrm>
              <a:off x="675064" y="0"/>
              <a:ext cx="4985920" cy="8684625"/>
              <a:chOff x="370264" y="-72573"/>
              <a:chExt cx="4985920" cy="8684625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CE553EED-3C10-41AF-A8C2-70D59B3CF72E}"/>
                  </a:ext>
                </a:extLst>
              </p:cNvPr>
              <p:cNvSpPr/>
              <p:nvPr/>
            </p:nvSpPr>
            <p:spPr>
              <a:xfrm rot="15785733">
                <a:off x="-2114220" y="2411911"/>
                <a:ext cx="8684625" cy="3715657"/>
              </a:xfrm>
              <a:prstGeom prst="arc">
                <a:avLst>
                  <a:gd name="adj1" fmla="val 13892313"/>
                  <a:gd name="adj2" fmla="val 20409365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42F4F38F-A17C-49F7-AA4D-FEE6B5FD191D}"/>
                  </a:ext>
                </a:extLst>
              </p:cNvPr>
              <p:cNvSpPr/>
              <p:nvPr/>
            </p:nvSpPr>
            <p:spPr>
              <a:xfrm rot="16370606">
                <a:off x="-775276" y="2473596"/>
                <a:ext cx="6834051" cy="3715657"/>
              </a:xfrm>
              <a:prstGeom prst="arc">
                <a:avLst>
                  <a:gd name="adj1" fmla="val 13892313"/>
                  <a:gd name="adj2" fmla="val 20710424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379191BD-8AC9-4F20-AA5B-C4CB2FFD2D89}"/>
                  </a:ext>
                </a:extLst>
              </p:cNvPr>
              <p:cNvSpPr/>
              <p:nvPr/>
            </p:nvSpPr>
            <p:spPr>
              <a:xfrm rot="17095619">
                <a:off x="160421" y="2759632"/>
                <a:ext cx="5929861" cy="3715657"/>
              </a:xfrm>
              <a:prstGeom prst="arc">
                <a:avLst>
                  <a:gd name="adj1" fmla="val 13892313"/>
                  <a:gd name="adj2" fmla="val 20855953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FC1FC3B9-950E-4A0E-B921-337CC52DECEE}"/>
                  </a:ext>
                </a:extLst>
              </p:cNvPr>
              <p:cNvSpPr/>
              <p:nvPr/>
            </p:nvSpPr>
            <p:spPr>
              <a:xfrm rot="18132418">
                <a:off x="951909" y="3237586"/>
                <a:ext cx="5092893" cy="3715657"/>
              </a:xfrm>
              <a:prstGeom prst="arc">
                <a:avLst>
                  <a:gd name="adj1" fmla="val 13892313"/>
                  <a:gd name="adj2" fmla="val 298940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68BC8A2-4961-4380-BCBD-4FFDE70235E5}"/>
                </a:ext>
              </a:extLst>
            </p:cNvPr>
            <p:cNvSpPr/>
            <p:nvPr/>
          </p:nvSpPr>
          <p:spPr>
            <a:xfrm>
              <a:off x="3803155" y="2451232"/>
              <a:ext cx="2491385" cy="12999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002BF8B7-EF0E-4821-8B76-8E5EAD53E1B5}"/>
              </a:ext>
            </a:extLst>
          </p:cNvPr>
          <p:cNvSpPr/>
          <p:nvPr/>
        </p:nvSpPr>
        <p:spPr>
          <a:xfrm rot="21441121">
            <a:off x="283921" y="4521353"/>
            <a:ext cx="1780948" cy="1265290"/>
          </a:xfrm>
          <a:prstGeom prst="arc">
            <a:avLst>
              <a:gd name="adj1" fmla="val 13892313"/>
              <a:gd name="adj2" fmla="val 20409365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7932AD33-1129-4FF6-8310-89F9D1621464}"/>
              </a:ext>
            </a:extLst>
          </p:cNvPr>
          <p:cNvSpPr/>
          <p:nvPr/>
        </p:nvSpPr>
        <p:spPr>
          <a:xfrm rot="303124">
            <a:off x="-159658" y="3339450"/>
            <a:ext cx="2690202" cy="1911277"/>
          </a:xfrm>
          <a:prstGeom prst="arc">
            <a:avLst>
              <a:gd name="adj1" fmla="val 13892313"/>
              <a:gd name="adj2" fmla="val 20409365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3C83AD56-98AE-4E4A-9771-716E7254675D}"/>
              </a:ext>
            </a:extLst>
          </p:cNvPr>
          <p:cNvSpPr/>
          <p:nvPr/>
        </p:nvSpPr>
        <p:spPr>
          <a:xfrm rot="440530">
            <a:off x="-305389" y="2080073"/>
            <a:ext cx="3480247" cy="2472572"/>
          </a:xfrm>
          <a:prstGeom prst="arc">
            <a:avLst>
              <a:gd name="adj1" fmla="val 13892313"/>
              <a:gd name="adj2" fmla="val 20960781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3B0175-FEE1-4474-AAC0-6612371FD6C9}"/>
              </a:ext>
            </a:extLst>
          </p:cNvPr>
          <p:cNvGrpSpPr/>
          <p:nvPr/>
        </p:nvGrpSpPr>
        <p:grpSpPr>
          <a:xfrm>
            <a:off x="420914" y="1378857"/>
            <a:ext cx="3294743" cy="3278545"/>
            <a:chOff x="420914" y="1378857"/>
            <a:chExt cx="3294743" cy="327854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BA56E9A-B707-467E-B2C9-CB649CFD47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914" y="3497944"/>
              <a:ext cx="286679" cy="1159458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253A1F-250D-4538-9D7B-881663378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2851" y="2104571"/>
              <a:ext cx="170520" cy="1268317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2CF236D-FE84-471A-B1DD-AA14027D96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0908" y="1378857"/>
              <a:ext cx="1164749" cy="1072375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022737-B938-4859-AEDA-F65307A7BE9E}"/>
              </a:ext>
            </a:extLst>
          </p:cNvPr>
          <p:cNvGrpSpPr/>
          <p:nvPr/>
        </p:nvGrpSpPr>
        <p:grpSpPr>
          <a:xfrm>
            <a:off x="671308" y="2429466"/>
            <a:ext cx="2623435" cy="2206169"/>
            <a:chOff x="671308" y="2429466"/>
            <a:chExt cx="2623435" cy="2206169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D80BC1-580A-454F-88AE-F66F6F11AF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308" y="4310743"/>
              <a:ext cx="504349" cy="32489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53E2A02-316B-433E-8651-362C902D3D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36" y="3322093"/>
              <a:ext cx="816407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F0D0BF9-8F7C-4819-B3C3-ED7E567AFB1B}"/>
                </a:ext>
              </a:extLst>
            </p:cNvPr>
            <p:cNvCxnSpPr>
              <a:cxnSpLocks/>
            </p:cNvCxnSpPr>
            <p:nvPr/>
          </p:nvCxnSpPr>
          <p:spPr>
            <a:xfrm>
              <a:off x="2558164" y="2429466"/>
              <a:ext cx="736579" cy="60402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3226816-CFFD-4F8B-AA19-8362B897E109}"/>
              </a:ext>
            </a:extLst>
          </p:cNvPr>
          <p:cNvSpPr txBox="1"/>
          <p:nvPr/>
        </p:nvSpPr>
        <p:spPr>
          <a:xfrm>
            <a:off x="89670" y="89406"/>
            <a:ext cx="5000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Geodesic Deviation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CFCDBDD-2688-4701-BDA8-B378664F5B5F}"/>
                  </a:ext>
                </a:extLst>
              </p:cNvPr>
              <p:cNvSpPr txBox="1"/>
              <p:nvPr/>
            </p:nvSpPr>
            <p:spPr>
              <a:xfrm>
                <a:off x="4070558" y="1267043"/>
                <a:ext cx="3642023" cy="211198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sz="5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CFCDBDD-2688-4701-BDA8-B378664F5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558" y="1267043"/>
                <a:ext cx="3642023" cy="2111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07FB9EE-87DE-40D7-A951-3A643D53BBD0}"/>
              </a:ext>
            </a:extLst>
          </p:cNvPr>
          <p:cNvSpPr/>
          <p:nvPr/>
        </p:nvSpPr>
        <p:spPr>
          <a:xfrm>
            <a:off x="4259503" y="745343"/>
            <a:ext cx="36729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Geodesic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/>
              <p:nvPr/>
            </p:nvSpPr>
            <p:spPr>
              <a:xfrm>
                <a:off x="4033098" y="3390384"/>
                <a:ext cx="8357865" cy="988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35E51-A8A3-48BA-A1C3-E6011AA2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098" y="3390384"/>
                <a:ext cx="8357865" cy="988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C1E43A-FAA8-4345-82C3-476189140867}"/>
                  </a:ext>
                </a:extLst>
              </p:cNvPr>
              <p:cNvSpPr txBox="1"/>
              <p:nvPr/>
            </p:nvSpPr>
            <p:spPr>
              <a:xfrm>
                <a:off x="26504" y="2702609"/>
                <a:ext cx="796565" cy="102419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C1E43A-FAA8-4345-82C3-476189140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" y="2702609"/>
                <a:ext cx="796565" cy="1024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1E1306-3FA4-406F-93E7-D6B3438B8BA9}"/>
                  </a:ext>
                </a:extLst>
              </p:cNvPr>
              <p:cNvSpPr txBox="1"/>
              <p:nvPr/>
            </p:nvSpPr>
            <p:spPr>
              <a:xfrm>
                <a:off x="1520685" y="2404435"/>
                <a:ext cx="768928" cy="102419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1E1306-3FA4-406F-93E7-D6B3438B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685" y="2404435"/>
                <a:ext cx="768928" cy="10241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B821086-CFC1-4F5A-AA39-60745181B0F6}"/>
              </a:ext>
            </a:extLst>
          </p:cNvPr>
          <p:cNvGrpSpPr/>
          <p:nvPr/>
        </p:nvGrpSpPr>
        <p:grpSpPr>
          <a:xfrm>
            <a:off x="8714290" y="205053"/>
            <a:ext cx="3311180" cy="1921263"/>
            <a:chOff x="8629318" y="771828"/>
            <a:chExt cx="3311180" cy="19212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A470793-F11E-460D-B74B-EB1021133E16}"/>
                    </a:ext>
                  </a:extLst>
                </p:cNvPr>
                <p:cNvSpPr txBox="1"/>
                <p:nvPr/>
              </p:nvSpPr>
              <p:spPr>
                <a:xfrm>
                  <a:off x="8680118" y="1475052"/>
                  <a:ext cx="3260380" cy="1096262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5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</m:d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oMath>
                    </m:oMathPara>
                  </a14:m>
                  <a:endParaRPr lang="en-US" sz="5400" b="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A470793-F11E-460D-B74B-EB1021133E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0118" y="1475052"/>
                  <a:ext cx="3260380" cy="10962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AA421D8-D398-4F52-8657-47E97331903C}"/>
                </a:ext>
              </a:extLst>
            </p:cNvPr>
            <p:cNvSpPr/>
            <p:nvPr/>
          </p:nvSpPr>
          <p:spPr>
            <a:xfrm>
              <a:off x="9066144" y="848029"/>
              <a:ext cx="24375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Lie Bracket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83D3FE-41A9-4FB4-9CB3-0764C2487314}"/>
                </a:ext>
              </a:extLst>
            </p:cNvPr>
            <p:cNvSpPr/>
            <p:nvPr/>
          </p:nvSpPr>
          <p:spPr>
            <a:xfrm>
              <a:off x="8629318" y="771828"/>
              <a:ext cx="3260380" cy="192126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00B5B-DCD1-45BA-9654-82612877904B}"/>
                  </a:ext>
                </a:extLst>
              </p:cNvPr>
              <p:cNvSpPr txBox="1"/>
              <p:nvPr/>
            </p:nvSpPr>
            <p:spPr>
              <a:xfrm>
                <a:off x="3042644" y="4562709"/>
                <a:ext cx="8633730" cy="9509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GB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40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0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</m:d>
                        </m:sub>
                      </m:sSub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00B5B-DCD1-45BA-9654-826128779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644" y="4562709"/>
                <a:ext cx="8633730" cy="9509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6AA0005-930A-46C7-88CF-3A581888B94B}"/>
                  </a:ext>
                </a:extLst>
              </p:cNvPr>
              <p:cNvSpPr txBox="1"/>
              <p:nvPr/>
            </p:nvSpPr>
            <p:spPr>
              <a:xfrm>
                <a:off x="3289033" y="5600064"/>
                <a:ext cx="7344959" cy="988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  +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6AA0005-930A-46C7-88CF-3A581888B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33" y="5600064"/>
                <a:ext cx="7344959" cy="9887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DA6AEFD-53DE-4493-91AE-3A182C8DBE3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1800" y="1157400"/>
              <a:ext cx="9968760" cy="5542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DA6AEFD-53DE-4493-91AE-3A182C8DBE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22440" y="1148040"/>
                <a:ext cx="9987480" cy="5561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8935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214"/>
    </mc:Choice>
    <mc:Fallback xmlns="">
      <p:transition spd="slow" advTm="141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5" grpId="0" uiExpand="1" build="p"/>
      <p:bldP spid="2" grpId="0"/>
      <p:bldP spid="27" grpId="0"/>
      <p:bldP spid="31" grpId="0"/>
      <p:bldP spid="32" grpId="0"/>
      <p:bldP spid="38" grpId="0" animBg="1"/>
      <p:bldP spid="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3B91F6E-096A-4EC0-A51B-529478A10E49}"/>
              </a:ext>
            </a:extLst>
          </p:cNvPr>
          <p:cNvGrpSpPr/>
          <p:nvPr/>
        </p:nvGrpSpPr>
        <p:grpSpPr>
          <a:xfrm>
            <a:off x="675064" y="0"/>
            <a:ext cx="5619476" cy="8684625"/>
            <a:chOff x="675064" y="0"/>
            <a:chExt cx="5619476" cy="86846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93431B-9CD5-4FD0-900F-6091B39FC5DB}"/>
                </a:ext>
              </a:extLst>
            </p:cNvPr>
            <p:cNvGrpSpPr/>
            <p:nvPr/>
          </p:nvGrpSpPr>
          <p:grpSpPr>
            <a:xfrm>
              <a:off x="675064" y="0"/>
              <a:ext cx="4985920" cy="8684625"/>
              <a:chOff x="370264" y="-72573"/>
              <a:chExt cx="4985920" cy="8684625"/>
            </a:xfrm>
          </p:grpSpPr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CE553EED-3C10-41AF-A8C2-70D59B3CF72E}"/>
                  </a:ext>
                </a:extLst>
              </p:cNvPr>
              <p:cNvSpPr/>
              <p:nvPr/>
            </p:nvSpPr>
            <p:spPr>
              <a:xfrm rot="15785733">
                <a:off x="-2114220" y="2411911"/>
                <a:ext cx="8684625" cy="3715657"/>
              </a:xfrm>
              <a:prstGeom prst="arc">
                <a:avLst>
                  <a:gd name="adj1" fmla="val 13892313"/>
                  <a:gd name="adj2" fmla="val 20409365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42F4F38F-A17C-49F7-AA4D-FEE6B5FD191D}"/>
                  </a:ext>
                </a:extLst>
              </p:cNvPr>
              <p:cNvSpPr/>
              <p:nvPr/>
            </p:nvSpPr>
            <p:spPr>
              <a:xfrm rot="16370606">
                <a:off x="-775276" y="2473596"/>
                <a:ext cx="6834051" cy="3715657"/>
              </a:xfrm>
              <a:prstGeom prst="arc">
                <a:avLst>
                  <a:gd name="adj1" fmla="val 13892313"/>
                  <a:gd name="adj2" fmla="val 20710424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379191BD-8AC9-4F20-AA5B-C4CB2FFD2D89}"/>
                  </a:ext>
                </a:extLst>
              </p:cNvPr>
              <p:cNvSpPr/>
              <p:nvPr/>
            </p:nvSpPr>
            <p:spPr>
              <a:xfrm rot="17095619">
                <a:off x="160421" y="2759632"/>
                <a:ext cx="5929861" cy="3715657"/>
              </a:xfrm>
              <a:prstGeom prst="arc">
                <a:avLst>
                  <a:gd name="adj1" fmla="val 13892313"/>
                  <a:gd name="adj2" fmla="val 20855953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FC1FC3B9-950E-4A0E-B921-337CC52DECEE}"/>
                  </a:ext>
                </a:extLst>
              </p:cNvPr>
              <p:cNvSpPr/>
              <p:nvPr/>
            </p:nvSpPr>
            <p:spPr>
              <a:xfrm rot="18132418">
                <a:off x="951909" y="3237586"/>
                <a:ext cx="5092893" cy="3715657"/>
              </a:xfrm>
              <a:prstGeom prst="arc">
                <a:avLst>
                  <a:gd name="adj1" fmla="val 13892313"/>
                  <a:gd name="adj2" fmla="val 298940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68BC8A2-4961-4380-BCBD-4FFDE70235E5}"/>
                </a:ext>
              </a:extLst>
            </p:cNvPr>
            <p:cNvSpPr/>
            <p:nvPr/>
          </p:nvSpPr>
          <p:spPr>
            <a:xfrm>
              <a:off x="3803155" y="2451232"/>
              <a:ext cx="2491385" cy="12999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002BF8B7-EF0E-4821-8B76-8E5EAD53E1B5}"/>
              </a:ext>
            </a:extLst>
          </p:cNvPr>
          <p:cNvSpPr/>
          <p:nvPr/>
        </p:nvSpPr>
        <p:spPr>
          <a:xfrm rot="21441121">
            <a:off x="283921" y="4521353"/>
            <a:ext cx="1780948" cy="1265290"/>
          </a:xfrm>
          <a:prstGeom prst="arc">
            <a:avLst>
              <a:gd name="adj1" fmla="val 13892313"/>
              <a:gd name="adj2" fmla="val 20409365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7932AD33-1129-4FF6-8310-89F9D1621464}"/>
              </a:ext>
            </a:extLst>
          </p:cNvPr>
          <p:cNvSpPr/>
          <p:nvPr/>
        </p:nvSpPr>
        <p:spPr>
          <a:xfrm rot="303124">
            <a:off x="-159658" y="3339450"/>
            <a:ext cx="2690202" cy="1911277"/>
          </a:xfrm>
          <a:prstGeom prst="arc">
            <a:avLst>
              <a:gd name="adj1" fmla="val 13892313"/>
              <a:gd name="adj2" fmla="val 20409365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3C83AD56-98AE-4E4A-9771-716E7254675D}"/>
              </a:ext>
            </a:extLst>
          </p:cNvPr>
          <p:cNvSpPr/>
          <p:nvPr/>
        </p:nvSpPr>
        <p:spPr>
          <a:xfrm rot="440530">
            <a:off x="-305389" y="2080073"/>
            <a:ext cx="3480247" cy="2472572"/>
          </a:xfrm>
          <a:prstGeom prst="arc">
            <a:avLst>
              <a:gd name="adj1" fmla="val 13892313"/>
              <a:gd name="adj2" fmla="val 20960781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3B0175-FEE1-4474-AAC0-6612371FD6C9}"/>
              </a:ext>
            </a:extLst>
          </p:cNvPr>
          <p:cNvGrpSpPr/>
          <p:nvPr/>
        </p:nvGrpSpPr>
        <p:grpSpPr>
          <a:xfrm>
            <a:off x="420914" y="1378857"/>
            <a:ext cx="3294743" cy="3278545"/>
            <a:chOff x="420914" y="1378857"/>
            <a:chExt cx="3294743" cy="327854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BA56E9A-B707-467E-B2C9-CB649CFD47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914" y="3497944"/>
              <a:ext cx="286679" cy="1159458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253A1F-250D-4538-9D7B-881663378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2851" y="2104571"/>
              <a:ext cx="170520" cy="1268317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2CF236D-FE84-471A-B1DD-AA14027D96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0908" y="1378857"/>
              <a:ext cx="1164749" cy="1072375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022737-B938-4859-AEDA-F65307A7BE9E}"/>
              </a:ext>
            </a:extLst>
          </p:cNvPr>
          <p:cNvGrpSpPr/>
          <p:nvPr/>
        </p:nvGrpSpPr>
        <p:grpSpPr>
          <a:xfrm>
            <a:off x="671308" y="2429466"/>
            <a:ext cx="2623435" cy="2206169"/>
            <a:chOff x="671308" y="2429466"/>
            <a:chExt cx="2623435" cy="2206169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D80BC1-580A-454F-88AE-F66F6F11AF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308" y="4310743"/>
              <a:ext cx="504349" cy="32489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53E2A02-316B-433E-8651-362C902D3D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36" y="3322093"/>
              <a:ext cx="816407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F0D0BF9-8F7C-4819-B3C3-ED7E567AFB1B}"/>
                </a:ext>
              </a:extLst>
            </p:cNvPr>
            <p:cNvCxnSpPr>
              <a:cxnSpLocks/>
            </p:cNvCxnSpPr>
            <p:nvPr/>
          </p:nvCxnSpPr>
          <p:spPr>
            <a:xfrm>
              <a:off x="2558164" y="2429466"/>
              <a:ext cx="736579" cy="60402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3226816-CFFD-4F8B-AA19-8362B897E109}"/>
              </a:ext>
            </a:extLst>
          </p:cNvPr>
          <p:cNvSpPr txBox="1"/>
          <p:nvPr/>
        </p:nvSpPr>
        <p:spPr>
          <a:xfrm>
            <a:off x="89670" y="89406"/>
            <a:ext cx="5000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Geodesic Deviation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CFCDBDD-2688-4701-BDA8-B378664F5B5F}"/>
                  </a:ext>
                </a:extLst>
              </p:cNvPr>
              <p:cNvSpPr txBox="1"/>
              <p:nvPr/>
            </p:nvSpPr>
            <p:spPr>
              <a:xfrm>
                <a:off x="4070558" y="1267043"/>
                <a:ext cx="3642023" cy="111440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sz="54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CFCDBDD-2688-4701-BDA8-B378664F5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558" y="1267043"/>
                <a:ext cx="3642023" cy="1114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07FB9EE-87DE-40D7-A951-3A643D53BBD0}"/>
              </a:ext>
            </a:extLst>
          </p:cNvPr>
          <p:cNvSpPr/>
          <p:nvPr/>
        </p:nvSpPr>
        <p:spPr>
          <a:xfrm>
            <a:off x="4259503" y="745343"/>
            <a:ext cx="36729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Geodesic Equation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72A1F-220C-44A1-AF71-6F7048818B58}"/>
              </a:ext>
            </a:extLst>
          </p:cNvPr>
          <p:cNvSpPr/>
          <p:nvPr/>
        </p:nvSpPr>
        <p:spPr>
          <a:xfrm>
            <a:off x="9717714" y="4949967"/>
            <a:ext cx="22250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(Proof in Tensor </a:t>
            </a:r>
            <a:br>
              <a:rPr lang="en-US" sz="2400" dirty="0"/>
            </a:br>
            <a:r>
              <a:rPr lang="en-US" sz="2400" dirty="0"/>
              <a:t>Calculus 21)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C1E43A-FAA8-4345-82C3-476189140867}"/>
                  </a:ext>
                </a:extLst>
              </p:cNvPr>
              <p:cNvSpPr txBox="1"/>
              <p:nvPr/>
            </p:nvSpPr>
            <p:spPr>
              <a:xfrm>
                <a:off x="26504" y="2702609"/>
                <a:ext cx="796565" cy="102419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C1E43A-FAA8-4345-82C3-476189140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" y="2702609"/>
                <a:ext cx="796565" cy="1024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1E1306-3FA4-406F-93E7-D6B3438B8BA9}"/>
                  </a:ext>
                </a:extLst>
              </p:cNvPr>
              <p:cNvSpPr txBox="1"/>
              <p:nvPr/>
            </p:nvSpPr>
            <p:spPr>
              <a:xfrm>
                <a:off x="1520685" y="2404435"/>
                <a:ext cx="768928" cy="102419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1E1306-3FA4-406F-93E7-D6B3438B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685" y="2404435"/>
                <a:ext cx="768928" cy="1024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CB77BD-A63B-4754-B962-DE72759024D6}"/>
                  </a:ext>
                </a:extLst>
              </p:cNvPr>
              <p:cNvSpPr txBox="1"/>
              <p:nvPr/>
            </p:nvSpPr>
            <p:spPr>
              <a:xfrm>
                <a:off x="2797902" y="4320249"/>
                <a:ext cx="6307998" cy="218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4CB77BD-A63B-4754-B962-DE7275902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902" y="4320249"/>
                <a:ext cx="6307998" cy="21881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6AA0005-930A-46C7-88CF-3A581888B94B}"/>
                  </a:ext>
                </a:extLst>
              </p:cNvPr>
              <p:cNvSpPr txBox="1"/>
              <p:nvPr/>
            </p:nvSpPr>
            <p:spPr>
              <a:xfrm>
                <a:off x="2749499" y="3224711"/>
                <a:ext cx="6527428" cy="988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6AA0005-930A-46C7-88CF-3A581888B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499" y="3224711"/>
                <a:ext cx="6527428" cy="988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E5574F-993D-457C-9C76-1A07EC9CCD54}"/>
                  </a:ext>
                </a:extLst>
              </p:cNvPr>
              <p:cNvSpPr txBox="1"/>
              <p:nvPr/>
            </p:nvSpPr>
            <p:spPr>
              <a:xfrm>
                <a:off x="9434189" y="4079134"/>
                <a:ext cx="2741135" cy="68672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E5574F-993D-457C-9C76-1A07EC9CC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189" y="4079134"/>
                <a:ext cx="2741135" cy="6867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A74F26B-A57A-4FBB-B9B5-632AA52B8E39}"/>
                  </a:ext>
                </a:extLst>
              </p:cNvPr>
              <p:cNvSpPr/>
              <p:nvPr/>
            </p:nvSpPr>
            <p:spPr>
              <a:xfrm>
                <a:off x="9638988" y="2470049"/>
                <a:ext cx="2331536" cy="1509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  <a:p>
                <a:pPr algn="ctr"/>
                <a:r>
                  <a:rPr lang="en-US" sz="2800" dirty="0"/>
                  <a:t>+ Torsion-Free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A74F26B-A57A-4FBB-B9B5-632AA52B8E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988" y="2470049"/>
                <a:ext cx="2331536" cy="1509324"/>
              </a:xfrm>
              <a:prstGeom prst="rect">
                <a:avLst/>
              </a:prstGeom>
              <a:blipFill>
                <a:blip r:embed="rId9"/>
                <a:stretch>
                  <a:fillRect l="-4961" r="-47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3FCD8F2D-ED1E-4AA8-8B76-7CD8075D0193}"/>
              </a:ext>
            </a:extLst>
          </p:cNvPr>
          <p:cNvSpPr/>
          <p:nvPr/>
        </p:nvSpPr>
        <p:spPr>
          <a:xfrm>
            <a:off x="9366305" y="2393614"/>
            <a:ext cx="2741135" cy="245984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168577-BD22-4068-963C-FA9A76CFAC30}"/>
              </a:ext>
            </a:extLst>
          </p:cNvPr>
          <p:cNvGrpSpPr/>
          <p:nvPr/>
        </p:nvGrpSpPr>
        <p:grpSpPr>
          <a:xfrm>
            <a:off x="8714290" y="205053"/>
            <a:ext cx="3311180" cy="1921263"/>
            <a:chOff x="8629318" y="771828"/>
            <a:chExt cx="3311180" cy="19212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B8F7261-B60E-4AC0-8BD6-566F00D864B3}"/>
                    </a:ext>
                  </a:extLst>
                </p:cNvPr>
                <p:cNvSpPr txBox="1"/>
                <p:nvPr/>
              </p:nvSpPr>
              <p:spPr>
                <a:xfrm>
                  <a:off x="8680118" y="1475052"/>
                  <a:ext cx="3260380" cy="1096262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5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</m:d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oMath>
                    </m:oMathPara>
                  </a14:m>
                  <a:endParaRPr lang="en-US" sz="5400" b="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B8F7261-B60E-4AC0-8BD6-566F00D86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0118" y="1475052"/>
                  <a:ext cx="3260380" cy="109626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E850E3-CCF0-40A9-88BB-BDA49F055F92}"/>
                </a:ext>
              </a:extLst>
            </p:cNvPr>
            <p:cNvSpPr/>
            <p:nvPr/>
          </p:nvSpPr>
          <p:spPr>
            <a:xfrm>
              <a:off x="9066144" y="848029"/>
              <a:ext cx="24375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Lie Bracket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5483FB4-00AE-45B1-8C69-9B07DA86268B}"/>
                </a:ext>
              </a:extLst>
            </p:cNvPr>
            <p:cNvSpPr/>
            <p:nvPr/>
          </p:nvSpPr>
          <p:spPr>
            <a:xfrm>
              <a:off x="8629318" y="771828"/>
              <a:ext cx="3260380" cy="192126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A14BB66-D8FD-4C9E-B3F5-551ED7B81C9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6760" y="2220840"/>
              <a:ext cx="11514960" cy="4523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A14BB66-D8FD-4C9E-B3F5-551ED7B81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7400" y="2211480"/>
                <a:ext cx="11533680" cy="4542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3889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567">
        <p:fade/>
      </p:transition>
    </mc:Choice>
    <mc:Fallback xmlns="">
      <p:transition spd="med" advTm="515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9" grpId="0" uiExpand="1" build="p"/>
      <p:bldP spid="40" grpId="0"/>
      <p:bldP spid="42" grpId="0"/>
      <p:bldP spid="43" grpId="0"/>
      <p:bldP spid="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he moon">
            <a:extLst>
              <a:ext uri="{FF2B5EF4-FFF2-40B4-BE49-F238E27FC236}">
                <a16:creationId xmlns:a16="http://schemas.microsoft.com/office/drawing/2014/main" id="{5F9A72F6-9DE0-44A9-9B7A-D509E6855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1"/>
            <a:ext cx="6267450" cy="595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40F80B94-A4ED-45B0-A750-85A842F64E9C}"/>
              </a:ext>
            </a:extLst>
          </p:cNvPr>
          <p:cNvSpPr/>
          <p:nvPr/>
        </p:nvSpPr>
        <p:spPr>
          <a:xfrm>
            <a:off x="6434659" y="1803306"/>
            <a:ext cx="5261018" cy="2746318"/>
          </a:xfrm>
          <a:prstGeom prst="arc">
            <a:avLst>
              <a:gd name="adj1" fmla="val 288560"/>
              <a:gd name="adj2" fmla="val 10635298"/>
            </a:avLst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1CF946-9F22-4502-9FFB-DF422CAB529E}"/>
              </a:ext>
            </a:extLst>
          </p:cNvPr>
          <p:cNvGrpSpPr/>
          <p:nvPr/>
        </p:nvGrpSpPr>
        <p:grpSpPr>
          <a:xfrm>
            <a:off x="7893207" y="571040"/>
            <a:ext cx="2164606" cy="7472591"/>
            <a:chOff x="7893207" y="571040"/>
            <a:chExt cx="2164606" cy="7472591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FF4B5D65-B2E0-4B1B-BBA8-D540752E5091}"/>
                </a:ext>
              </a:extLst>
            </p:cNvPr>
            <p:cNvSpPr/>
            <p:nvPr/>
          </p:nvSpPr>
          <p:spPr>
            <a:xfrm rot="5400000">
              <a:off x="5564492" y="3550310"/>
              <a:ext cx="7348778" cy="1637864"/>
            </a:xfrm>
            <a:prstGeom prst="arc">
              <a:avLst>
                <a:gd name="adj1" fmla="val 4963727"/>
                <a:gd name="adj2" fmla="val 10693044"/>
              </a:avLst>
            </a:prstGeom>
            <a:ln w="1016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E3E69234-07C1-423E-8B22-14C706E18710}"/>
                </a:ext>
              </a:extLst>
            </p:cNvPr>
            <p:cNvSpPr/>
            <p:nvPr/>
          </p:nvSpPr>
          <p:spPr>
            <a:xfrm rot="16200000">
              <a:off x="5185580" y="3278667"/>
              <a:ext cx="7348778" cy="1933523"/>
            </a:xfrm>
            <a:prstGeom prst="arc">
              <a:avLst>
                <a:gd name="adj1" fmla="val 288560"/>
                <a:gd name="adj2" fmla="val 6200042"/>
              </a:avLst>
            </a:prstGeom>
            <a:ln w="1016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F3E14A3-047B-4381-BD45-6DAE5B67D14A}"/>
              </a:ext>
            </a:extLst>
          </p:cNvPr>
          <p:cNvGrpSpPr/>
          <p:nvPr/>
        </p:nvGrpSpPr>
        <p:grpSpPr>
          <a:xfrm>
            <a:off x="8370317" y="3391538"/>
            <a:ext cx="1488967" cy="1108454"/>
            <a:chOff x="8370317" y="3391538"/>
            <a:chExt cx="1488967" cy="110845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3D2430D-4AB9-45E8-A387-BCC889581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0317" y="3391538"/>
              <a:ext cx="0" cy="1108454"/>
            </a:xfrm>
            <a:prstGeom prst="straightConnector1">
              <a:avLst/>
            </a:prstGeom>
            <a:ln w="1270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0961E6C-CD82-4462-AB93-6E18CB28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9284" y="3391538"/>
              <a:ext cx="0" cy="1108454"/>
            </a:xfrm>
            <a:prstGeom prst="straightConnector1">
              <a:avLst/>
            </a:prstGeom>
            <a:ln w="1270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70E1EAC-6AC1-463F-9B4B-4AE9F24728C2}"/>
              </a:ext>
            </a:extLst>
          </p:cNvPr>
          <p:cNvSpPr txBox="1"/>
          <p:nvPr/>
        </p:nvSpPr>
        <p:spPr>
          <a:xfrm>
            <a:off x="298453" y="400050"/>
            <a:ext cx="52387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On curved manifolds, </a:t>
            </a:r>
            <a:r>
              <a:rPr lang="en-GB" sz="4000" u="sng" dirty="0">
                <a:solidFill>
                  <a:srgbClr val="ED8137"/>
                </a:solidFill>
              </a:rPr>
              <a:t>geodesics</a:t>
            </a:r>
            <a:r>
              <a:rPr lang="en-GB" sz="4000" dirty="0"/>
              <a:t> can naturally come together or spread apart.</a:t>
            </a:r>
            <a:endParaRPr lang="en-CA" sz="4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3673D4-673A-4C9A-8903-B27EF32CD9B0}"/>
              </a:ext>
            </a:extLst>
          </p:cNvPr>
          <p:cNvCxnSpPr>
            <a:cxnSpLocks/>
          </p:cNvCxnSpPr>
          <p:nvPr/>
        </p:nvCxnSpPr>
        <p:spPr>
          <a:xfrm>
            <a:off x="8490918" y="3321823"/>
            <a:ext cx="133581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AE0DA4-528B-448B-A66F-C0B241443B9F}"/>
              </a:ext>
            </a:extLst>
          </p:cNvPr>
          <p:cNvCxnSpPr>
            <a:cxnSpLocks/>
          </p:cNvCxnSpPr>
          <p:nvPr/>
        </p:nvCxnSpPr>
        <p:spPr>
          <a:xfrm>
            <a:off x="8599671" y="2312173"/>
            <a:ext cx="115086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175FB5-F3E6-4131-874C-5F301BCB7485}"/>
              </a:ext>
            </a:extLst>
          </p:cNvPr>
          <p:cNvCxnSpPr>
            <a:cxnSpLocks/>
          </p:cNvCxnSpPr>
          <p:nvPr/>
        </p:nvCxnSpPr>
        <p:spPr>
          <a:xfrm>
            <a:off x="8784624" y="1428750"/>
            <a:ext cx="7022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112CF5E-ECE2-4898-A7F6-331982EF53C2}"/>
                  </a:ext>
                </a:extLst>
              </p:cNvPr>
              <p:cNvSpPr txBox="1"/>
              <p:nvPr/>
            </p:nvSpPr>
            <p:spPr>
              <a:xfrm>
                <a:off x="9334488" y="91786"/>
                <a:ext cx="2857512" cy="8352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762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112CF5E-ECE2-4898-A7F6-331982EF5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88" y="91786"/>
                <a:ext cx="2857512" cy="8352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762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2B96C01E-C668-4DF8-9806-A64A850DD8CF}"/>
              </a:ext>
            </a:extLst>
          </p:cNvPr>
          <p:cNvSpPr txBox="1"/>
          <p:nvPr/>
        </p:nvSpPr>
        <p:spPr>
          <a:xfrm>
            <a:off x="273637" y="3429000"/>
            <a:ext cx="56012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This is how gravity (curved spacetime) can cause objects to naturally come together  without forces.</a:t>
            </a:r>
            <a:endParaRPr lang="en-CA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883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68"/>
    </mc:Choice>
    <mc:Fallback xmlns="">
      <p:transition spd="slow" advTm="4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  <p:bldP spid="29" grpId="0" animBg="1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he moon">
            <a:extLst>
              <a:ext uri="{FF2B5EF4-FFF2-40B4-BE49-F238E27FC236}">
                <a16:creationId xmlns:a16="http://schemas.microsoft.com/office/drawing/2014/main" id="{5F9A72F6-9DE0-44A9-9B7A-D509E6855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1"/>
            <a:ext cx="6267450" cy="595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40F80B94-A4ED-45B0-A750-85A842F64E9C}"/>
              </a:ext>
            </a:extLst>
          </p:cNvPr>
          <p:cNvSpPr/>
          <p:nvPr/>
        </p:nvSpPr>
        <p:spPr>
          <a:xfrm>
            <a:off x="6434659" y="1803306"/>
            <a:ext cx="5261018" cy="2746318"/>
          </a:xfrm>
          <a:prstGeom prst="arc">
            <a:avLst>
              <a:gd name="adj1" fmla="val 288560"/>
              <a:gd name="adj2" fmla="val 10635298"/>
            </a:avLst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1CF946-9F22-4502-9FFB-DF422CAB529E}"/>
              </a:ext>
            </a:extLst>
          </p:cNvPr>
          <p:cNvGrpSpPr/>
          <p:nvPr/>
        </p:nvGrpSpPr>
        <p:grpSpPr>
          <a:xfrm>
            <a:off x="7893207" y="571040"/>
            <a:ext cx="2164606" cy="7472591"/>
            <a:chOff x="7893207" y="571040"/>
            <a:chExt cx="2164606" cy="7472591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FF4B5D65-B2E0-4B1B-BBA8-D540752E5091}"/>
                </a:ext>
              </a:extLst>
            </p:cNvPr>
            <p:cNvSpPr/>
            <p:nvPr/>
          </p:nvSpPr>
          <p:spPr>
            <a:xfrm rot="5400000">
              <a:off x="5564492" y="3550310"/>
              <a:ext cx="7348778" cy="1637864"/>
            </a:xfrm>
            <a:prstGeom prst="arc">
              <a:avLst>
                <a:gd name="adj1" fmla="val 4963727"/>
                <a:gd name="adj2" fmla="val 10693044"/>
              </a:avLst>
            </a:prstGeom>
            <a:ln w="1016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E3E69234-07C1-423E-8B22-14C706E18710}"/>
                </a:ext>
              </a:extLst>
            </p:cNvPr>
            <p:cNvSpPr/>
            <p:nvPr/>
          </p:nvSpPr>
          <p:spPr>
            <a:xfrm rot="16200000">
              <a:off x="5185580" y="3278667"/>
              <a:ext cx="7348778" cy="1933523"/>
            </a:xfrm>
            <a:prstGeom prst="arc">
              <a:avLst>
                <a:gd name="adj1" fmla="val 288560"/>
                <a:gd name="adj2" fmla="val 6200042"/>
              </a:avLst>
            </a:prstGeom>
            <a:ln w="1016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F3E14A3-047B-4381-BD45-6DAE5B67D14A}"/>
              </a:ext>
            </a:extLst>
          </p:cNvPr>
          <p:cNvGrpSpPr/>
          <p:nvPr/>
        </p:nvGrpSpPr>
        <p:grpSpPr>
          <a:xfrm>
            <a:off x="8370317" y="3391538"/>
            <a:ext cx="1488967" cy="1108454"/>
            <a:chOff x="8370317" y="3391538"/>
            <a:chExt cx="1488967" cy="110845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3D2430D-4AB9-45E8-A387-BCC889581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0317" y="3391538"/>
              <a:ext cx="0" cy="1108454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0961E6C-CD82-4462-AB93-6E18CB288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9284" y="3391538"/>
              <a:ext cx="0" cy="1108454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14F8B34F-E8E2-4AE1-90E1-351E35C3CB04}"/>
              </a:ext>
            </a:extLst>
          </p:cNvPr>
          <p:cNvSpPr txBox="1">
            <a:spLocks/>
          </p:cNvSpPr>
          <p:nvPr/>
        </p:nvSpPr>
        <p:spPr>
          <a:xfrm>
            <a:off x="-57150" y="0"/>
            <a:ext cx="5295900" cy="1223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rgbClr val="C00000"/>
                </a:solidFill>
                <a:latin typeface="+mn-lt"/>
              </a:rPr>
              <a:t>Ricci Tensor</a:t>
            </a:r>
            <a:endParaRPr lang="en-CA" sz="8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C3D33A-2A8E-4C99-AA11-D8D352D122A3}"/>
              </a:ext>
            </a:extLst>
          </p:cNvPr>
          <p:cNvSpPr txBox="1">
            <a:spLocks/>
          </p:cNvSpPr>
          <p:nvPr/>
        </p:nvSpPr>
        <p:spPr>
          <a:xfrm>
            <a:off x="304800" y="1524000"/>
            <a:ext cx="5276850" cy="1223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C00000"/>
                </a:solidFill>
                <a:latin typeface="+mn-lt"/>
              </a:rPr>
              <a:t>Keeps track of </a:t>
            </a:r>
          </a:p>
          <a:p>
            <a:r>
              <a:rPr lang="en-US" sz="4000" dirty="0">
                <a:solidFill>
                  <a:srgbClr val="C00000"/>
                </a:solidFill>
                <a:latin typeface="+mn-lt"/>
              </a:rPr>
              <a:t>how “volumes” change along geodesics</a:t>
            </a:r>
            <a:endParaRPr lang="en-CA" sz="4000" dirty="0">
              <a:solidFill>
                <a:srgbClr val="C00000"/>
              </a:solidFill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9F031-A814-472B-8595-A73859ED2328}"/>
              </a:ext>
            </a:extLst>
          </p:cNvPr>
          <p:cNvGrpSpPr/>
          <p:nvPr/>
        </p:nvGrpSpPr>
        <p:grpSpPr>
          <a:xfrm>
            <a:off x="-1" y="3638550"/>
            <a:ext cx="8905461" cy="2819400"/>
            <a:chOff x="0" y="3638550"/>
            <a:chExt cx="8515350" cy="2819400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321178E8-9AB9-4481-8357-F6D1B33E7A9D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638550"/>
              <a:ext cx="5295900" cy="12236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6000" dirty="0">
                  <a:solidFill>
                    <a:srgbClr val="002060"/>
                  </a:solidFill>
                  <a:latin typeface="+mn-lt"/>
                </a:rPr>
                <a:t>Represents Gravity in G.R.</a:t>
              </a:r>
              <a:endParaRPr lang="en-CA" sz="6000" dirty="0">
                <a:solidFill>
                  <a:srgbClr val="002060"/>
                </a:solidFill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itle 1">
                  <a:extLst>
                    <a:ext uri="{FF2B5EF4-FFF2-40B4-BE49-F238E27FC236}">
                      <a16:creationId xmlns:a16="http://schemas.microsoft.com/office/drawing/2014/main" id="{44F237C7-36C1-4E80-8CDF-77FE15E2B7C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650" y="5234305"/>
                  <a:ext cx="8267700" cy="1223645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"/>
                </a:effectLst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sz="4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4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5" name="Title 1">
                  <a:extLst>
                    <a:ext uri="{FF2B5EF4-FFF2-40B4-BE49-F238E27FC236}">
                      <a16:creationId xmlns:a16="http://schemas.microsoft.com/office/drawing/2014/main" id="{44F237C7-36C1-4E80-8CDF-77FE15E2B7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50" y="5234305"/>
                  <a:ext cx="8267700" cy="1223645"/>
                </a:xfrm>
                <a:prstGeom prst="rect">
                  <a:avLst/>
                </a:prstGeom>
                <a:blipFill>
                  <a:blip r:embed="rId4"/>
                  <a:stretch>
                    <a:fillRect t="-2000" b="-4000"/>
                  </a:stretch>
                </a:blipFill>
                <a:effectLst>
                  <a:softEdge rad="127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D712B661-6A7D-4E16-81A6-4DA6CD106A28}"/>
              </a:ext>
            </a:extLst>
          </p:cNvPr>
          <p:cNvSpPr/>
          <p:nvPr/>
        </p:nvSpPr>
        <p:spPr>
          <a:xfrm>
            <a:off x="8464060" y="3798277"/>
            <a:ext cx="1312986" cy="1312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1D4B29-4DE7-4217-93E3-295F505DBD21}"/>
              </a:ext>
            </a:extLst>
          </p:cNvPr>
          <p:cNvSpPr/>
          <p:nvPr/>
        </p:nvSpPr>
        <p:spPr>
          <a:xfrm>
            <a:off x="8534399" y="2180493"/>
            <a:ext cx="1137139" cy="1137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F40CEB-9B40-4748-A94E-CD31A2B3E734}"/>
              </a:ext>
            </a:extLst>
          </p:cNvPr>
          <p:cNvSpPr/>
          <p:nvPr/>
        </p:nvSpPr>
        <p:spPr>
          <a:xfrm>
            <a:off x="8804031" y="1113694"/>
            <a:ext cx="597877" cy="597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AB7A30-AAFA-4704-BAEE-0BD4F91DBD9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200" y="547200"/>
              <a:ext cx="10097640" cy="5940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AB7A30-AAFA-4704-BAEE-0BD4F91DBD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40" y="537840"/>
                <a:ext cx="10116360" cy="5959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1047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97"/>
    </mc:Choice>
    <mc:Fallback xmlns="">
      <p:transition spd="slow" advTm="76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6D7120C-29F1-4969-986D-A43B54E39CDA}"/>
              </a:ext>
            </a:extLst>
          </p:cNvPr>
          <p:cNvGrpSpPr/>
          <p:nvPr/>
        </p:nvGrpSpPr>
        <p:grpSpPr>
          <a:xfrm>
            <a:off x="1003586" y="-501444"/>
            <a:ext cx="4660808" cy="7442308"/>
            <a:chOff x="7265596" y="-946240"/>
            <a:chExt cx="5726505" cy="9144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C32441-F9F2-4668-B6D7-E7263F706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56" t="5535" r="55099" b="6728"/>
            <a:stretch/>
          </p:blipFill>
          <p:spPr>
            <a:xfrm>
              <a:off x="7265596" y="452511"/>
              <a:ext cx="5291075" cy="6153150"/>
            </a:xfrm>
            <a:prstGeom prst="rect">
              <a:avLst/>
            </a:prstGeom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0240A1F7-CC01-46CA-8330-BD4D8AF895B5}"/>
                </a:ext>
              </a:extLst>
            </p:cNvPr>
            <p:cNvSpPr/>
            <p:nvPr/>
          </p:nvSpPr>
          <p:spPr>
            <a:xfrm rot="16200000">
              <a:off x="5641372" y="1634759"/>
              <a:ext cx="7529136" cy="3857620"/>
            </a:xfrm>
            <a:prstGeom prst="triangle">
              <a:avLst/>
            </a:prstGeom>
            <a:solidFill>
              <a:srgbClr val="FF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F7B7DCC-2B4A-4273-84E8-F524E78E4769}"/>
                </a:ext>
              </a:extLst>
            </p:cNvPr>
            <p:cNvGrpSpPr/>
            <p:nvPr/>
          </p:nvGrpSpPr>
          <p:grpSpPr>
            <a:xfrm>
              <a:off x="7526130" y="-946240"/>
              <a:ext cx="5465971" cy="9144000"/>
              <a:chOff x="6480223" y="-1091381"/>
              <a:chExt cx="5465971" cy="91440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7D0DD30-7646-4175-A233-A48BE2E4A511}"/>
                  </a:ext>
                </a:extLst>
              </p:cNvPr>
              <p:cNvGrpSpPr/>
              <p:nvPr/>
            </p:nvGrpSpPr>
            <p:grpSpPr>
              <a:xfrm>
                <a:off x="7048451" y="-44450"/>
                <a:ext cx="3127020" cy="6965950"/>
                <a:chOff x="7048451" y="-44450"/>
                <a:chExt cx="3127020" cy="696595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C02CAD36-BD6F-4831-8718-3038EC1E13D8}"/>
                    </a:ext>
                  </a:extLst>
                </p:cNvPr>
                <p:cNvGrpSpPr/>
                <p:nvPr/>
              </p:nvGrpSpPr>
              <p:grpSpPr>
                <a:xfrm>
                  <a:off x="7048451" y="1918357"/>
                  <a:ext cx="1111568" cy="3016991"/>
                  <a:chOff x="4723570" y="360362"/>
                  <a:chExt cx="2121730" cy="6141905"/>
                </a:xfrm>
              </p:grpSpPr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2008142C-4D73-4F28-89AA-3EA0FE21D073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79571B6C-45BF-4353-A295-F636EA3C1E5B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FB563922-6C83-4BE0-A57E-F8CDE9C305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30603" y="-44450"/>
                  <a:ext cx="2121914" cy="2092005"/>
                </a:xfrm>
                <a:prstGeom prst="line">
                  <a:avLst/>
                </a:prstGeom>
                <a:ln w="38100">
                  <a:solidFill>
                    <a:srgbClr val="FF53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AC780E21-5E9D-4A25-90B7-491409DE2A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6513" y="4891564"/>
                  <a:ext cx="2058958" cy="2029936"/>
                </a:xfrm>
                <a:prstGeom prst="line">
                  <a:avLst/>
                </a:prstGeom>
                <a:ln w="38100">
                  <a:solidFill>
                    <a:srgbClr val="FF53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76F1E73-3265-4AC9-95E9-46300265ED1C}"/>
                  </a:ext>
                </a:extLst>
              </p:cNvPr>
              <p:cNvGrpSpPr/>
              <p:nvPr/>
            </p:nvGrpSpPr>
            <p:grpSpPr>
              <a:xfrm>
                <a:off x="7556195" y="57150"/>
                <a:ext cx="2803909" cy="6902450"/>
                <a:chOff x="7575245" y="57150"/>
                <a:chExt cx="2803909" cy="690245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FAEBAE0-072A-4F06-AEFF-689F46911500}"/>
                    </a:ext>
                  </a:extLst>
                </p:cNvPr>
                <p:cNvGrpSpPr/>
                <p:nvPr/>
              </p:nvGrpSpPr>
              <p:grpSpPr>
                <a:xfrm>
                  <a:off x="7575245" y="529619"/>
                  <a:ext cx="2121730" cy="5758744"/>
                  <a:chOff x="4723570" y="360362"/>
                  <a:chExt cx="2121730" cy="6141905"/>
                </a:xfrm>
              </p:grpSpPr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3E972706-4F52-4548-962E-CA556DA20EA4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8943EC76-EC88-47C6-A84F-3B19F37F1830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92FEC7F2-9015-4C2F-9EC7-019FCA4B5A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27628" y="57150"/>
                  <a:ext cx="547142" cy="539430"/>
                </a:xfrm>
                <a:prstGeom prst="line">
                  <a:avLst/>
                </a:prstGeom>
                <a:ln w="38100">
                  <a:solidFill>
                    <a:srgbClr val="FF53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DB2D09C3-E241-4572-888B-D22B68219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28422" y="6219449"/>
                  <a:ext cx="750732" cy="740151"/>
                </a:xfrm>
                <a:prstGeom prst="line">
                  <a:avLst/>
                </a:prstGeom>
                <a:ln w="38100">
                  <a:solidFill>
                    <a:srgbClr val="FF53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47519AF-6A30-46C5-B7A7-FDD4289C9B34}"/>
                  </a:ext>
                </a:extLst>
              </p:cNvPr>
              <p:cNvGrpSpPr/>
              <p:nvPr/>
            </p:nvGrpSpPr>
            <p:grpSpPr>
              <a:xfrm>
                <a:off x="8114305" y="66707"/>
                <a:ext cx="2121730" cy="6709420"/>
                <a:chOff x="4723570" y="360362"/>
                <a:chExt cx="2121730" cy="6141905"/>
              </a:xfrm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FC9DD52E-09D2-4746-B24A-663BDDDDB36B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rgbClr val="FF53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76D03501-9BB5-435E-8972-9762E128D93F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rgbClr val="FF53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EC4F87B-9EE9-42D9-BDC1-F89106E0B9F3}"/>
                  </a:ext>
                </a:extLst>
              </p:cNvPr>
              <p:cNvGrpSpPr/>
              <p:nvPr/>
            </p:nvGrpSpPr>
            <p:grpSpPr>
              <a:xfrm>
                <a:off x="8628793" y="-406558"/>
                <a:ext cx="2121730" cy="7655946"/>
                <a:chOff x="4723570" y="360362"/>
                <a:chExt cx="2121730" cy="6141905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A857ABB3-A3F1-4B22-A34B-7AF63F0CC362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rgbClr val="FF53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B661C614-9C59-455A-B3E0-999DDA688ED8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rgbClr val="FF53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585CDB7-8B67-474C-9FC7-B24FA700BE90}"/>
                  </a:ext>
                </a:extLst>
              </p:cNvPr>
              <p:cNvGrpSpPr/>
              <p:nvPr/>
            </p:nvGrpSpPr>
            <p:grpSpPr>
              <a:xfrm>
                <a:off x="9178758" y="-952500"/>
                <a:ext cx="2121730" cy="8735406"/>
                <a:chOff x="4723570" y="360362"/>
                <a:chExt cx="2121730" cy="6141905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2B6D9DD-0DB5-458D-8D13-FD5ABE2975A7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rgbClr val="FF53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C62A943-ED9D-405A-BC7A-8521D31F04C5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rgbClr val="FF53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1EBE641-03A1-4DEE-9294-D2A0E5840DF8}"/>
                  </a:ext>
                </a:extLst>
              </p:cNvPr>
              <p:cNvGrpSpPr/>
              <p:nvPr/>
            </p:nvGrpSpPr>
            <p:grpSpPr>
              <a:xfrm>
                <a:off x="6490343" y="391886"/>
                <a:ext cx="4006207" cy="6008914"/>
                <a:chOff x="6490343" y="391886"/>
                <a:chExt cx="4006207" cy="6008914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BEDF822-1005-447C-889D-FEFB367074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0343" y="3403418"/>
                  <a:ext cx="3644257" cy="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07525CC0-6B88-4208-8C8F-B9B5348069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09938" y="2397055"/>
                  <a:ext cx="3986612" cy="1009767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8C5CC66-AA24-4A4D-A0CA-C96364A8A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17558" y="1695450"/>
                  <a:ext cx="3639656" cy="1718518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17C4F5F8-28D8-4385-877E-D2254B640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17558" y="850900"/>
                  <a:ext cx="3959007" cy="2563066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F6B8E544-D8EA-46E0-B799-C2E0436B2E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09938" y="391886"/>
                  <a:ext cx="3905244" cy="3014936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C09CCCC-A894-4B34-855A-92E7E0C81C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7238" y="3390150"/>
                  <a:ext cx="3688274" cy="93420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3BA59637-5B22-4907-87DE-C3F5432E2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04858" y="3383005"/>
                  <a:ext cx="3809256" cy="1798595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7CAEC1F-B5DF-45F0-8A92-30F47BF30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04858" y="3383005"/>
                  <a:ext cx="3749213" cy="2427245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CA538082-2D6A-49AF-B261-A26C5CF839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7238" y="3390150"/>
                  <a:ext cx="3899694" cy="301065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5EEF42-75A9-416A-B88E-28217DF6EB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4986" y="-597559"/>
                <a:ext cx="4011564" cy="4011568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4CBF41A-1B82-42EA-87F9-8653A8454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0223" y="3393416"/>
                <a:ext cx="4011564" cy="4011568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6D11C85-1182-428F-A4F6-3BD15EC794E5}"/>
                  </a:ext>
                </a:extLst>
              </p:cNvPr>
              <p:cNvSpPr/>
              <p:nvPr/>
            </p:nvSpPr>
            <p:spPr>
              <a:xfrm>
                <a:off x="9953434" y="-1091381"/>
                <a:ext cx="1992760" cy="9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4C6024B-8D54-4632-83BB-23F0DF88A165}"/>
                </a:ext>
              </a:extLst>
            </p:cNvPr>
            <p:cNvGrpSpPr/>
            <p:nvPr/>
          </p:nvGrpSpPr>
          <p:grpSpPr>
            <a:xfrm>
              <a:off x="7374728" y="319710"/>
              <a:ext cx="4398173" cy="6347790"/>
              <a:chOff x="1608732" y="-2283693"/>
              <a:chExt cx="4398173" cy="6347790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9B2FE25-4E3C-4F89-953E-FC7F6E252E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1033" y="-2082019"/>
                <a:ext cx="0" cy="6146116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D54DCFD-D4D3-4949-814F-EE580D654352}"/>
                      </a:ext>
                    </a:extLst>
                  </p:cNvPr>
                  <p:cNvSpPr txBox="1"/>
                  <p:nvPr/>
                </p:nvSpPr>
                <p:spPr>
                  <a:xfrm>
                    <a:off x="5418795" y="194597"/>
                    <a:ext cx="58811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4323D8C-1845-417C-8A09-FAB2274530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18795" y="194597"/>
                    <a:ext cx="588110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DF26712-C4F2-4FC1-B300-2CEB8AA80F6B}"/>
                      </a:ext>
                    </a:extLst>
                  </p:cNvPr>
                  <p:cNvSpPr txBox="1"/>
                  <p:nvPr/>
                </p:nvSpPr>
                <p:spPr>
                  <a:xfrm>
                    <a:off x="1847814" y="-2283693"/>
                    <a:ext cx="750205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CA" sz="40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8A670ACD-B829-493E-97F8-F85FDC8051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7814" y="-2283693"/>
                    <a:ext cx="750205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CBAF13D5-8EA0-497F-B7B9-7959AC1B80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732" y="931483"/>
                <a:ext cx="4194972" cy="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CAA709D-78FB-4EC0-853C-4F0E9DC0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09237" y="2279837"/>
              <a:ext cx="830313" cy="21571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B985F65-7966-4DC9-A51A-2595D3D4CF91}"/>
                    </a:ext>
                  </a:extLst>
                </p:cNvPr>
                <p:cNvSpPr txBox="1"/>
                <p:nvPr/>
              </p:nvSpPr>
              <p:spPr>
                <a:xfrm>
                  <a:off x="11489590" y="1883600"/>
                  <a:ext cx="58811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522E25B-C564-4A20-9AC9-3FBE7FADD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9590" y="1883600"/>
                  <a:ext cx="588110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5667928-9D6E-41F9-8DFD-462B863E3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1400" y="580554"/>
              <a:ext cx="438150" cy="924396"/>
            </a:xfrm>
            <a:prstGeom prst="straightConnector1">
              <a:avLst/>
            </a:prstGeom>
            <a:ln w="76200">
              <a:solidFill>
                <a:srgbClr val="FF5353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10368E-6699-4C9B-A793-9D5F3B40FCE7}"/>
                    </a:ext>
                  </a:extLst>
                </p:cNvPr>
                <p:cNvSpPr txBox="1"/>
                <p:nvPr/>
              </p:nvSpPr>
              <p:spPr>
                <a:xfrm>
                  <a:off x="11432440" y="721550"/>
                  <a:ext cx="76649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033B62D-D55F-47F8-BBCC-3E5685DE0D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2440" y="721550"/>
                  <a:ext cx="766492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EA2B8F-52DB-4687-AB40-4ED4306BF905}"/>
                  </a:ext>
                </a:extLst>
              </p:cNvPr>
              <p:cNvSpPr txBox="1"/>
              <p:nvPr/>
            </p:nvSpPr>
            <p:spPr>
              <a:xfrm>
                <a:off x="5502515" y="497389"/>
                <a:ext cx="6355189" cy="5240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End of this video: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000" dirty="0"/>
                  <a:t>Show that the </a:t>
                </a:r>
                <a:r>
                  <a:rPr lang="en-GB" sz="4000" dirty="0" err="1"/>
                  <a:t>Rindler</a:t>
                </a:r>
                <a:r>
                  <a:rPr lang="en-GB" sz="4000" dirty="0"/>
                  <a:t> Metric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4000" dirty="0"/>
                  <a:t> describes a flat spacetime.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4000" dirty="0">
                    <a:solidFill>
                      <a:schemeClr val="tx1"/>
                    </a:solidFill>
                  </a:rPr>
                  <a:t>All components of the </a:t>
                </a:r>
                <a:r>
                  <a:rPr lang="en-GB" sz="4000" dirty="0">
                    <a:solidFill>
                      <a:schemeClr val="tx1"/>
                    </a:solidFill>
                  </a:rPr>
                  <a:t>Riemann Curvature Tensor are zero</a:t>
                </a:r>
              </a:p>
              <a:p>
                <a:r>
                  <a:rPr lang="en-GB" sz="4000" dirty="0"/>
                  <a:t>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𝛽𝛾𝛿</m:t>
                            </m:r>
                          </m:sub>
                          <m:sup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EA2B8F-52DB-4687-AB40-4ED4306BF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515" y="497389"/>
                <a:ext cx="6355189" cy="5240922"/>
              </a:xfrm>
              <a:prstGeom prst="rect">
                <a:avLst/>
              </a:prstGeom>
              <a:blipFill>
                <a:blip r:embed="rId8"/>
                <a:stretch>
                  <a:fillRect l="-3455" t="-2095" r="-30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9AE2ACB-C6B6-4335-B483-80B9EA14A70D}"/>
              </a:ext>
            </a:extLst>
          </p:cNvPr>
          <p:cNvSpPr txBox="1"/>
          <p:nvPr/>
        </p:nvSpPr>
        <p:spPr>
          <a:xfrm>
            <a:off x="243121" y="6179065"/>
            <a:ext cx="10681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(Curved spacetimes will come up in future videos.)</a:t>
            </a:r>
            <a:endParaRPr lang="en-CA" sz="40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2AA348E-7CB5-48E8-A8A8-E9CF0AF35EB3}"/>
              </a:ext>
            </a:extLst>
          </p:cNvPr>
          <p:cNvGrpSpPr/>
          <p:nvPr/>
        </p:nvGrpSpPr>
        <p:grpSpPr>
          <a:xfrm>
            <a:off x="1759097" y="267913"/>
            <a:ext cx="2534556" cy="5771745"/>
            <a:chOff x="8187069" y="648256"/>
            <a:chExt cx="2534556" cy="577174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837A77-D6CF-40A9-83F5-83CB46D89D4B}"/>
                </a:ext>
              </a:extLst>
            </p:cNvPr>
            <p:cNvGrpSpPr/>
            <p:nvPr/>
          </p:nvGrpSpPr>
          <p:grpSpPr>
            <a:xfrm>
              <a:off x="8600449" y="648256"/>
              <a:ext cx="2121176" cy="5771745"/>
              <a:chOff x="6528692" y="-1816648"/>
              <a:chExt cx="2121176" cy="5771745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5719FCB-460C-495B-8D73-789BAA92299D}"/>
                  </a:ext>
                </a:extLst>
              </p:cNvPr>
              <p:cNvSpPr/>
              <p:nvPr/>
            </p:nvSpPr>
            <p:spPr>
              <a:xfrm>
                <a:off x="6528968" y="-1816648"/>
                <a:ext cx="2120900" cy="2881667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513B123-3D8C-4464-A7C1-ED1CE1627D95}"/>
                  </a:ext>
                </a:extLst>
              </p:cNvPr>
              <p:cNvSpPr/>
              <p:nvPr/>
            </p:nvSpPr>
            <p:spPr>
              <a:xfrm flipV="1">
                <a:off x="6528692" y="1073430"/>
                <a:ext cx="2120900" cy="2881667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pic>
          <p:nvPicPr>
            <p:cNvPr id="56" name="Picture 8" descr="Rocket, Star, Moon, Space Travel, Space, Research">
              <a:extLst>
                <a:ext uri="{FF2B5EF4-FFF2-40B4-BE49-F238E27FC236}">
                  <a16:creationId xmlns:a16="http://schemas.microsoft.com/office/drawing/2014/main" id="{828EBC43-79A4-4B7A-A8AC-C13FF0C1F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378969" y="3065632"/>
              <a:ext cx="549766" cy="933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FD98F17-8633-4883-A7DA-59DA82A358D1}"/>
              </a:ext>
            </a:extLst>
          </p:cNvPr>
          <p:cNvGrpSpPr/>
          <p:nvPr/>
        </p:nvGrpSpPr>
        <p:grpSpPr>
          <a:xfrm>
            <a:off x="1086050" y="2200720"/>
            <a:ext cx="1140827" cy="968935"/>
            <a:chOff x="7514022" y="2581063"/>
            <a:chExt cx="1140827" cy="968935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AE78A6E-0684-43CC-A1A5-D5C837C4C55C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00" y="3549998"/>
              <a:ext cx="1111049" cy="0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EEFE440-C893-4FFD-B141-E18DF7442BAF}"/>
                    </a:ext>
                  </a:extLst>
                </p:cNvPr>
                <p:cNvSpPr txBox="1"/>
                <p:nvPr/>
              </p:nvSpPr>
              <p:spPr>
                <a:xfrm>
                  <a:off x="7514022" y="2581063"/>
                  <a:ext cx="973017" cy="9233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CA" sz="5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24D03ED-A500-46BB-97B8-0EC6A6E36A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022" y="2581063"/>
                  <a:ext cx="973017" cy="92333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6F902A7-EA9F-49BA-AEFB-4599A797952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64480" y="4828680"/>
              <a:ext cx="911160" cy="63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6F902A7-EA9F-49BA-AEFB-4599A79795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55120" y="4819320"/>
                <a:ext cx="929880" cy="82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91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12"/>
    </mc:Choice>
    <mc:Fallback xmlns="">
      <p:transition spd="slow" advTm="26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EF68C-2F31-4907-8DA2-CA5ECC40E237}"/>
                  </a:ext>
                </a:extLst>
              </p:cNvPr>
              <p:cNvSpPr txBox="1"/>
              <p:nvPr/>
            </p:nvSpPr>
            <p:spPr>
              <a:xfrm>
                <a:off x="316653" y="1662100"/>
                <a:ext cx="11533263" cy="142250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Ricci Curvature Tensor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8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EF68C-2F31-4907-8DA2-CA5ECC40E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53" y="1662100"/>
                <a:ext cx="11533263" cy="1422505"/>
              </a:xfrm>
              <a:prstGeom prst="rect">
                <a:avLst/>
              </a:prstGeom>
              <a:blipFill>
                <a:blip r:embed="rId5"/>
                <a:stretch>
                  <a:fillRect l="-2748" t="-17597" b="-33047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F9285B-8293-48E3-9DCD-0F685A537057}"/>
                  </a:ext>
                </a:extLst>
              </p:cNvPr>
              <p:cNvSpPr txBox="1"/>
              <p:nvPr/>
            </p:nvSpPr>
            <p:spPr>
              <a:xfrm>
                <a:off x="1562099" y="3979282"/>
                <a:ext cx="9067802" cy="2115323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/>
                  <a:t>A kind of “summary” of the Riemann Tensor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𝜎𝜇𝜈</m:t>
                        </m:r>
                      </m:sub>
                      <m: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sup>
                    </m:sSubSup>
                  </m:oMath>
                </a14:m>
                <a:r>
                  <a:rPr lang="en-CA" sz="6000" dirty="0"/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F9285B-8293-48E3-9DCD-0F685A537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099" y="3979282"/>
                <a:ext cx="9067802" cy="2115323"/>
              </a:xfrm>
              <a:prstGeom prst="rect">
                <a:avLst/>
              </a:prstGeom>
              <a:blipFill>
                <a:blip r:embed="rId6"/>
                <a:stretch>
                  <a:fillRect l="-1747" t="-8934" r="-3629" b="-14121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9593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64"/>
    </mc:Choice>
    <mc:Fallback xmlns="">
      <p:transition spd="slow" advTm="15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56B706-3F69-44F7-9BE2-F33F2DF91D75}"/>
                  </a:ext>
                </a:extLst>
              </p:cNvPr>
              <p:cNvSpPr txBox="1"/>
              <p:nvPr/>
            </p:nvSpPr>
            <p:spPr>
              <a:xfrm>
                <a:off x="183303" y="1688821"/>
                <a:ext cx="5779347" cy="3712748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GB" sz="60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GB" sz="60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   </m:t>
                      </m:r>
                      <m:sSubSup>
                        <m:sSub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56B706-3F69-44F7-9BE2-F33F2DF91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03" y="1688821"/>
                <a:ext cx="5779347" cy="3712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0EF68C-2F31-4907-8DA2-CA5ECC40E237}"/>
              </a:ext>
            </a:extLst>
          </p:cNvPr>
          <p:cNvSpPr txBox="1"/>
          <p:nvPr/>
        </p:nvSpPr>
        <p:spPr>
          <a:xfrm>
            <a:off x="329368" y="155221"/>
            <a:ext cx="11533263" cy="92333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GB" sz="5400" dirty="0"/>
              <a:t>Matrix </a:t>
            </a:r>
            <a:r>
              <a:rPr lang="en-GB" sz="5400" dirty="0">
                <a:solidFill>
                  <a:srgbClr val="FF0000"/>
                </a:solidFill>
              </a:rPr>
              <a:t>Trace</a:t>
            </a:r>
            <a:r>
              <a:rPr lang="en-GB" sz="5400" dirty="0"/>
              <a:t> = sum of diagonal elements</a:t>
            </a:r>
            <a:endParaRPr lang="en-CA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79068-B2AD-4D39-9B24-56692C4A7937}"/>
                  </a:ext>
                </a:extLst>
              </p:cNvPr>
              <p:cNvSpPr txBox="1"/>
              <p:nvPr/>
            </p:nvSpPr>
            <p:spPr>
              <a:xfrm>
                <a:off x="6440409" y="1726921"/>
                <a:ext cx="5788397" cy="349095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8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480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4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79068-B2AD-4D39-9B24-56692C4A7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409" y="1726921"/>
                <a:ext cx="5788397" cy="34909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9002B6C-6C05-4BB2-B7C5-D9E52F43A43C}"/>
              </a:ext>
            </a:extLst>
          </p:cNvPr>
          <p:cNvSpPr/>
          <p:nvPr/>
        </p:nvSpPr>
        <p:spPr>
          <a:xfrm rot="1824701">
            <a:off x="6153150" y="2937882"/>
            <a:ext cx="6180593" cy="9051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F9285B-8293-48E3-9DCD-0F685A537057}"/>
              </a:ext>
            </a:extLst>
          </p:cNvPr>
          <p:cNvSpPr txBox="1"/>
          <p:nvPr/>
        </p:nvSpPr>
        <p:spPr>
          <a:xfrm>
            <a:off x="316653" y="5825667"/>
            <a:ext cx="11782892" cy="76944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GB" sz="4400" dirty="0"/>
              <a:t>The trace summarizes a matrix as a single number.</a:t>
            </a:r>
            <a:endParaRPr lang="en-CA" sz="44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A7B8B75-E60E-4FB6-ADDB-076835991F1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4920" y="4009320"/>
              <a:ext cx="10743480" cy="2679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A7B8B75-E60E-4FB6-ADDB-076835991F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5560" y="3999960"/>
                <a:ext cx="10762200" cy="2697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2518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49"/>
    </mc:Choice>
    <mc:Fallback xmlns="">
      <p:transition spd="slow" advTm="22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/>
      <p:bldP spid="11" grpId="0" animBg="1"/>
      <p:bldP spid="2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0EF68C-2F31-4907-8DA2-CA5ECC40E237}"/>
              </a:ext>
            </a:extLst>
          </p:cNvPr>
          <p:cNvSpPr txBox="1"/>
          <p:nvPr/>
        </p:nvSpPr>
        <p:spPr>
          <a:xfrm>
            <a:off x="329368" y="155221"/>
            <a:ext cx="11533263" cy="92333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GB" sz="5400" dirty="0"/>
              <a:t>Ricci Tensor = “trace” of Riemann Tensor</a:t>
            </a:r>
            <a:endParaRPr lang="en-CA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0B544C-82A8-4218-9FDB-A1A584CC277F}"/>
                  </a:ext>
                </a:extLst>
              </p:cNvPr>
              <p:cNvSpPr txBox="1"/>
              <p:nvPr/>
            </p:nvSpPr>
            <p:spPr>
              <a:xfrm>
                <a:off x="801781" y="2544709"/>
                <a:ext cx="10702738" cy="976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0B544C-82A8-4218-9FDB-A1A584CC2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81" y="2544709"/>
                <a:ext cx="10702738" cy="976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3B516B-3448-4CAC-B40D-4F5EE98FC216}"/>
                  </a:ext>
                </a:extLst>
              </p:cNvPr>
              <p:cNvSpPr txBox="1"/>
              <p:nvPr/>
            </p:nvSpPr>
            <p:spPr>
              <a:xfrm>
                <a:off x="250994" y="3882768"/>
                <a:ext cx="5845005" cy="245996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  <m: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3B516B-3448-4CAC-B40D-4F5EE98FC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94" y="3882768"/>
                <a:ext cx="5845005" cy="24599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68F415-EE93-4571-B23F-7D940EC50BFB}"/>
                  </a:ext>
                </a:extLst>
              </p:cNvPr>
              <p:cNvSpPr txBox="1"/>
              <p:nvPr/>
            </p:nvSpPr>
            <p:spPr>
              <a:xfrm>
                <a:off x="7637370" y="4043119"/>
                <a:ext cx="3867149" cy="2452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b="0" dirty="0"/>
                  <a:t>Ricci Tensor is symmetric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𝛽𝛼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68F415-EE93-4571-B23F-7D940EC50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370" y="4043119"/>
                <a:ext cx="3867149" cy="2452018"/>
              </a:xfrm>
              <a:prstGeom prst="rect">
                <a:avLst/>
              </a:prstGeom>
              <a:blipFill>
                <a:blip r:embed="rId5"/>
                <a:stretch>
                  <a:fillRect l="-1250" t="-41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111446-350F-4F55-924D-32CF0A3EA23C}"/>
                  </a:ext>
                </a:extLst>
              </p:cNvPr>
              <p:cNvSpPr/>
              <p:nvPr/>
            </p:nvSpPr>
            <p:spPr>
              <a:xfrm>
                <a:off x="405909" y="1288095"/>
                <a:ext cx="5845005" cy="1260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   </m:t>
                      </m:r>
                      <m:sSubSup>
                        <m:sSubSup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111446-350F-4F55-924D-32CF0A3EA2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09" y="1288095"/>
                <a:ext cx="5845005" cy="12606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F302A6-E9CC-46A2-AC24-89448BF3DB1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67520" y="1426320"/>
              <a:ext cx="6011640" cy="532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F302A6-E9CC-46A2-AC24-89448BF3DB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58160" y="1416960"/>
                <a:ext cx="6030360" cy="5346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138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58"/>
    </mc:Choice>
    <mc:Fallback xmlns="">
      <p:transition spd="slow" advTm="46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6" grpId="0"/>
      <p:bldP spid="18" grpId="0" animBg="1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04EAC28-C269-441E-9B77-85C43FD3229A}"/>
              </a:ext>
            </a:extLst>
          </p:cNvPr>
          <p:cNvSpPr txBox="1"/>
          <p:nvPr/>
        </p:nvSpPr>
        <p:spPr>
          <a:xfrm>
            <a:off x="132522" y="1793491"/>
            <a:ext cx="11678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Why sum with the middle-lower index?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D92DB0E-F5CC-4F29-B8EE-7D689E8A46B0}"/>
                  </a:ext>
                </a:extLst>
              </p:cNvPr>
              <p:cNvSpPr/>
              <p:nvPr/>
            </p:nvSpPr>
            <p:spPr>
              <a:xfrm>
                <a:off x="132522" y="2861805"/>
                <a:ext cx="12059478" cy="9987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5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sz="4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4500" i="1">
                            <a:latin typeface="Cambria Math" panose="02040503050406030204" pitchFamily="18" charset="0"/>
                          </a:rPr>
                          <m:t>𝛼𝛽</m:t>
                        </m:r>
                      </m:sub>
                      <m:sup>
                        <m:r>
                          <a:rPr lang="en-GB" sz="4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sup>
                    </m:sSubSup>
                  </m:oMath>
                </a14:m>
                <a:r>
                  <a:rPr lang="en-US" sz="45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4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4500" i="1">
                            <a:latin typeface="Cambria Math" panose="02040503050406030204" pitchFamily="18" charset="0"/>
                          </a:rPr>
                          <m:t>𝛼𝛽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sup>
                    </m:sSup>
                    <m:sSub>
                      <m:sSub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4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500" i="1">
                            <a:latin typeface="Cambria Math" panose="02040503050406030204" pitchFamily="18" charset="0"/>
                          </a:rPr>
                          <m:t>𝛼𝛽</m:t>
                        </m:r>
                      </m:sub>
                    </m:sSub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5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sz="4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500" i="1">
                            <a:latin typeface="Cambria Math" panose="02040503050406030204" pitchFamily="18" charset="0"/>
                          </a:rPr>
                          <m:t>𝛼𝛽</m:t>
                        </m:r>
                      </m:sub>
                      <m:sup>
                        <m:r>
                          <a:rPr lang="en-GB" sz="4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US" sz="4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5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D92DB0E-F5CC-4F29-B8EE-7D689E8A4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22" y="2861805"/>
                <a:ext cx="12059478" cy="9987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4A8534-FFD2-4884-8190-D2D9C4F9624F}"/>
              </a:ext>
            </a:extLst>
          </p:cNvPr>
          <p:cNvCxnSpPr>
            <a:cxnSpLocks/>
          </p:cNvCxnSpPr>
          <p:nvPr/>
        </p:nvCxnSpPr>
        <p:spPr>
          <a:xfrm>
            <a:off x="112643" y="1602681"/>
            <a:ext cx="11966713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F13B04A-2235-46FC-B6DB-D166BB27574A}"/>
              </a:ext>
            </a:extLst>
          </p:cNvPr>
          <p:cNvSpPr txBox="1"/>
          <p:nvPr/>
        </p:nvSpPr>
        <p:spPr>
          <a:xfrm>
            <a:off x="378516" y="6149740"/>
            <a:ext cx="11585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(Full proofs in Tensor Calculus 26, link in description.)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B47D7E9-CB2A-4D0D-8949-B6226A0125AF}"/>
                  </a:ext>
                </a:extLst>
              </p:cNvPr>
              <p:cNvSpPr/>
              <p:nvPr/>
            </p:nvSpPr>
            <p:spPr>
              <a:xfrm>
                <a:off x="155111" y="4176065"/>
                <a:ext cx="5712289" cy="1260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𝛼𝛽</m:t>
                        </m:r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  <m:sup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sup>
                    </m:sSubSup>
                  </m:oMath>
                </a14:m>
                <a:r>
                  <a:rPr lang="en-US" sz="6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  <m:sup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sup>
                    </m:sSub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B47D7E9-CB2A-4D0D-8949-B6226A012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1" y="4176065"/>
                <a:ext cx="5712289" cy="12606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D507874-CC85-468A-848E-A7EB438CF92C}"/>
                  </a:ext>
                </a:extLst>
              </p:cNvPr>
              <p:cNvSpPr/>
              <p:nvPr/>
            </p:nvSpPr>
            <p:spPr>
              <a:xfrm>
                <a:off x="0" y="197928"/>
                <a:ext cx="4343400" cy="1143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Sup>
                        <m:sSubSup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D507874-CC85-468A-848E-A7EB438CF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7928"/>
                <a:ext cx="4343400" cy="1143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C92180-F94A-40B3-B573-EE657E3F4A24}"/>
                  </a:ext>
                </a:extLst>
              </p:cNvPr>
              <p:cNvSpPr txBox="1"/>
              <p:nvPr/>
            </p:nvSpPr>
            <p:spPr>
              <a:xfrm>
                <a:off x="4400550" y="415872"/>
                <a:ext cx="76970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𝑅𝑖𝑐𝑐𝑖</m:t>
                    </m:r>
                  </m:oMath>
                </a14:m>
                <a:r>
                  <a:rPr lang="en-US" sz="4000" dirty="0"/>
                  <a:t> is a “summation” of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𝑖𝑒𝑚𝑎𝑛𝑛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C92180-F94A-40B3-B573-EE657E3F4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50" y="415872"/>
                <a:ext cx="7697028" cy="707886"/>
              </a:xfrm>
              <a:prstGeom prst="rect">
                <a:avLst/>
              </a:prstGeom>
              <a:blipFill>
                <a:blip r:embed="rId7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C27D4C1-5A90-4FA1-8FFB-B7621D88B7E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0080" y="784800"/>
              <a:ext cx="11388600" cy="4698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C27D4C1-5A90-4FA1-8FFB-B7621D88B7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0720" y="775440"/>
                <a:ext cx="11407320" cy="4717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33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21"/>
    </mc:Choice>
    <mc:Fallback xmlns="">
      <p:transition spd="slow" advTm="30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3" grpId="0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D7E5E07-19F9-4880-A65D-49054DA70760}"/>
              </a:ext>
            </a:extLst>
          </p:cNvPr>
          <p:cNvGrpSpPr/>
          <p:nvPr/>
        </p:nvGrpSpPr>
        <p:grpSpPr>
          <a:xfrm>
            <a:off x="7974653" y="3113109"/>
            <a:ext cx="3556465" cy="3400667"/>
            <a:chOff x="7974653" y="3113109"/>
            <a:chExt cx="3556465" cy="340066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1EE8EB5-D736-463F-9E70-F2D47C0D6690}"/>
                </a:ext>
              </a:extLst>
            </p:cNvPr>
            <p:cNvGrpSpPr/>
            <p:nvPr/>
          </p:nvGrpSpPr>
          <p:grpSpPr>
            <a:xfrm>
              <a:off x="7974653" y="3113109"/>
              <a:ext cx="3397420" cy="2955204"/>
              <a:chOff x="4025220" y="4666165"/>
              <a:chExt cx="4026207" cy="3502149"/>
            </a:xfrm>
          </p:grpSpPr>
          <p:sp>
            <p:nvSpPr>
              <p:cNvPr id="71" name="Parallelogram 70">
                <a:extLst>
                  <a:ext uri="{FF2B5EF4-FFF2-40B4-BE49-F238E27FC236}">
                    <a16:creationId xmlns:a16="http://schemas.microsoft.com/office/drawing/2014/main" id="{BB73BE5C-F744-4130-A97A-755FFE6A6CC7}"/>
                  </a:ext>
                </a:extLst>
              </p:cNvPr>
              <p:cNvSpPr/>
              <p:nvPr/>
            </p:nvSpPr>
            <p:spPr>
              <a:xfrm rot="20726541">
                <a:off x="4025220" y="7281420"/>
                <a:ext cx="4026207" cy="886894"/>
              </a:xfrm>
              <a:prstGeom prst="parallelogram">
                <a:avLst>
                  <a:gd name="adj" fmla="val 19928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Parallelogram 71">
                <a:extLst>
                  <a:ext uri="{FF2B5EF4-FFF2-40B4-BE49-F238E27FC236}">
                    <a16:creationId xmlns:a16="http://schemas.microsoft.com/office/drawing/2014/main" id="{CE810AEE-0408-459C-A4EB-4EDF6B73963E}"/>
                  </a:ext>
                </a:extLst>
              </p:cNvPr>
              <p:cNvSpPr/>
              <p:nvPr/>
            </p:nvSpPr>
            <p:spPr>
              <a:xfrm rot="16897106" flipV="1">
                <a:off x="5403151" y="5074836"/>
                <a:ext cx="2998505" cy="2181163"/>
              </a:xfrm>
              <a:prstGeom prst="parallelogram">
                <a:avLst>
                  <a:gd name="adj" fmla="val 50456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91702A4-0A4A-4B4E-96F9-FA8CE772D3BA}"/>
                </a:ext>
              </a:extLst>
            </p:cNvPr>
            <p:cNvGrpSpPr/>
            <p:nvPr/>
          </p:nvGrpSpPr>
          <p:grpSpPr>
            <a:xfrm>
              <a:off x="8021957" y="3331364"/>
              <a:ext cx="3509161" cy="3182412"/>
              <a:chOff x="8021957" y="3331364"/>
              <a:chExt cx="3509161" cy="3182412"/>
            </a:xfrm>
          </p:grpSpPr>
          <p:sp>
            <p:nvSpPr>
              <p:cNvPr id="80" name="Parallelogram 79">
                <a:extLst>
                  <a:ext uri="{FF2B5EF4-FFF2-40B4-BE49-F238E27FC236}">
                    <a16:creationId xmlns:a16="http://schemas.microsoft.com/office/drawing/2014/main" id="{CCFF9D84-232B-4783-9B43-755F03C76590}"/>
                  </a:ext>
                </a:extLst>
              </p:cNvPr>
              <p:cNvSpPr/>
              <p:nvPr/>
            </p:nvSpPr>
            <p:spPr>
              <a:xfrm rot="16901032" flipV="1">
                <a:off x="7461236" y="4680578"/>
                <a:ext cx="2794064" cy="872331"/>
              </a:xfrm>
              <a:prstGeom prst="parallelogram">
                <a:avLst>
                  <a:gd name="adj" fmla="val 131982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4EE8EE1F-26F0-476C-8179-5D62DBA507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72742" y="4856288"/>
                <a:ext cx="2133887" cy="617716"/>
              </a:xfrm>
              <a:prstGeom prst="straightConnector1">
                <a:avLst/>
              </a:prstGeom>
              <a:ln w="1016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33B34FCD-D6C8-4975-9595-43EC34A608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11669" y="3832729"/>
                <a:ext cx="334082" cy="1641275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DCA004FA-5AFC-4896-B617-F6F4EFE290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21957" y="5456644"/>
                <a:ext cx="1200164" cy="1031158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11560A8-88EE-4879-84A7-A810D51F08BA}"/>
                  </a:ext>
                </a:extLst>
              </p:cNvPr>
              <p:cNvGrpSpPr/>
              <p:nvPr/>
            </p:nvGrpSpPr>
            <p:grpSpPr>
              <a:xfrm rot="10800000">
                <a:off x="8459994" y="3331364"/>
                <a:ext cx="3071124" cy="2655073"/>
                <a:chOff x="8174357" y="3985129"/>
                <a:chExt cx="3071124" cy="2655073"/>
              </a:xfrm>
            </p:grpSpPr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ACBDE1E1-7F2E-485F-8B17-A768597F3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9374521" y="5166525"/>
                  <a:ext cx="1870960" cy="465340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D850F444-7E6C-4404-9951-553BF2099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64069" y="3985129"/>
                  <a:ext cx="334082" cy="1641275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050797BA-633A-41A5-86F8-0A83A920A6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74357" y="5609044"/>
                  <a:ext cx="1200164" cy="1031158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788E77-E3CC-41C3-B5CC-181387A8E342}"/>
              </a:ext>
            </a:extLst>
          </p:cNvPr>
          <p:cNvGrpSpPr/>
          <p:nvPr/>
        </p:nvGrpSpPr>
        <p:grpSpPr>
          <a:xfrm>
            <a:off x="1305949" y="1425140"/>
            <a:ext cx="4309332" cy="3431148"/>
            <a:chOff x="1305949" y="1425140"/>
            <a:chExt cx="4309332" cy="343114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A4FF0C3-8E4F-4791-AD45-128073B214DE}"/>
                </a:ext>
              </a:extLst>
            </p:cNvPr>
            <p:cNvSpPr/>
            <p:nvPr/>
          </p:nvSpPr>
          <p:spPr>
            <a:xfrm>
              <a:off x="2171677" y="1958820"/>
              <a:ext cx="3200400" cy="1828800"/>
            </a:xfrm>
            <a:custGeom>
              <a:avLst/>
              <a:gdLst>
                <a:gd name="connsiteX0" fmla="*/ 0 w 3200400"/>
                <a:gd name="connsiteY0" fmla="*/ 400050 h 1828800"/>
                <a:gd name="connsiteX1" fmla="*/ 590550 w 3200400"/>
                <a:gd name="connsiteY1" fmla="*/ 1828800 h 1828800"/>
                <a:gd name="connsiteX2" fmla="*/ 3200400 w 3200400"/>
                <a:gd name="connsiteY2" fmla="*/ 1447800 h 1828800"/>
                <a:gd name="connsiteX3" fmla="*/ 2571750 w 3200400"/>
                <a:gd name="connsiteY3" fmla="*/ 0 h 1828800"/>
                <a:gd name="connsiteX4" fmla="*/ 0 w 3200400"/>
                <a:gd name="connsiteY4" fmla="*/ 40005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0400" h="1828800">
                  <a:moveTo>
                    <a:pt x="0" y="400050"/>
                  </a:moveTo>
                  <a:lnTo>
                    <a:pt x="590550" y="1828800"/>
                  </a:lnTo>
                  <a:lnTo>
                    <a:pt x="3200400" y="1447800"/>
                  </a:lnTo>
                  <a:lnTo>
                    <a:pt x="2571750" y="0"/>
                  </a:lnTo>
                  <a:lnTo>
                    <a:pt x="0" y="40005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1623B8A-A575-4A53-803B-B0F410464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084" y="3429000"/>
              <a:ext cx="2614993" cy="358620"/>
            </a:xfrm>
            <a:prstGeom prst="straightConnector1">
              <a:avLst/>
            </a:prstGeom>
            <a:ln w="1016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8FF345C-229D-48CB-A648-727A925079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8502" y="2247900"/>
              <a:ext cx="608867" cy="1589934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9C9F03A-4339-431E-BE2D-861A60E2FB85}"/>
                    </a:ext>
                  </a:extLst>
                </p:cNvPr>
                <p:cNvSpPr txBox="1"/>
                <p:nvPr/>
              </p:nvSpPr>
              <p:spPr>
                <a:xfrm>
                  <a:off x="4750557" y="3728543"/>
                  <a:ext cx="864724" cy="11277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6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9C9F03A-4339-431E-BE2D-861A60E2FB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557" y="3728543"/>
                  <a:ext cx="864724" cy="11277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4EAAB6D-E81D-4645-BF57-C2BD209FD00E}"/>
                    </a:ext>
                  </a:extLst>
                </p:cNvPr>
                <p:cNvSpPr txBox="1"/>
                <p:nvPr/>
              </p:nvSpPr>
              <p:spPr>
                <a:xfrm>
                  <a:off x="1305949" y="1425140"/>
                  <a:ext cx="1120435" cy="11277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oMath>
                    </m:oMathPara>
                  </a14:m>
                  <a:endParaRPr lang="en-CA" sz="6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4EAAB6D-E81D-4645-BF57-C2BD209FD0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5949" y="1425140"/>
                  <a:ext cx="1120435" cy="11277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6643F2-95E3-4D79-91A7-8835E70286C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695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Ricci Tensor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𝛼𝛽</m:t>
                        </m:r>
                      </m:sub>
                    </m:sSub>
                  </m:oMath>
                </a14:m>
                <a:r>
                  <a:rPr lang="en-US" sz="3600" dirty="0"/>
                  <a:t> keeps track of volume changes along </a:t>
                </a:r>
                <a:r>
                  <a:rPr lang="en-US" sz="3600" u="sng" dirty="0">
                    <a:solidFill>
                      <a:srgbClr val="ED8137"/>
                    </a:solidFill>
                  </a:rPr>
                  <a:t>geodesics</a:t>
                </a:r>
                <a:r>
                  <a:rPr lang="en-US" sz="36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6643F2-95E3-4D79-91A7-8835E7028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95640"/>
              </a:xfrm>
              <a:prstGeom prst="rect">
                <a:avLst/>
              </a:prstGeom>
              <a:blipFill>
                <a:blip r:embed="rId5"/>
                <a:stretch>
                  <a:fillRect l="-1500" t="-12281" r="-1000" b="-263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33A0A04-F3D5-4290-BC3E-9F0878F688D5}"/>
              </a:ext>
            </a:extLst>
          </p:cNvPr>
          <p:cNvSpPr/>
          <p:nvPr/>
        </p:nvSpPr>
        <p:spPr>
          <a:xfrm>
            <a:off x="703646" y="4067140"/>
            <a:ext cx="2047875" cy="19621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309FF1-F517-4961-95D7-E517D372D6BD}"/>
              </a:ext>
            </a:extLst>
          </p:cNvPr>
          <p:cNvCxnSpPr>
            <a:cxnSpLocks/>
          </p:cNvCxnSpPr>
          <p:nvPr/>
        </p:nvCxnSpPr>
        <p:spPr>
          <a:xfrm>
            <a:off x="721936" y="6026442"/>
            <a:ext cx="2029586" cy="0"/>
          </a:xfrm>
          <a:prstGeom prst="straightConnector1">
            <a:avLst/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190998-7EFD-47CE-9CB5-F2AFCDF51883}"/>
              </a:ext>
            </a:extLst>
          </p:cNvPr>
          <p:cNvCxnSpPr>
            <a:cxnSpLocks/>
          </p:cNvCxnSpPr>
          <p:nvPr/>
        </p:nvCxnSpPr>
        <p:spPr>
          <a:xfrm flipH="1" flipV="1">
            <a:off x="695980" y="4059219"/>
            <a:ext cx="23460" cy="1967223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26CF95-E997-43DA-BF38-F552111E97EB}"/>
                  </a:ext>
                </a:extLst>
              </p:cNvPr>
              <p:cNvSpPr txBox="1"/>
              <p:nvPr/>
            </p:nvSpPr>
            <p:spPr>
              <a:xfrm>
                <a:off x="2873411" y="5760555"/>
                <a:ext cx="864724" cy="1127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26CF95-E997-43DA-BF38-F552111E9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411" y="5760555"/>
                <a:ext cx="864724" cy="1127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BAF96B-D403-427D-8A71-14050E53BFDD}"/>
                  </a:ext>
                </a:extLst>
              </p:cNvPr>
              <p:cNvSpPr txBox="1"/>
              <p:nvPr/>
            </p:nvSpPr>
            <p:spPr>
              <a:xfrm>
                <a:off x="178794" y="2881111"/>
                <a:ext cx="1120435" cy="1127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BAF96B-D403-427D-8A71-14050E53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94" y="2881111"/>
                <a:ext cx="1120435" cy="1127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1082DA24-884E-4564-833C-5A5EA9BD1C24}"/>
              </a:ext>
            </a:extLst>
          </p:cNvPr>
          <p:cNvGrpSpPr/>
          <p:nvPr/>
        </p:nvGrpSpPr>
        <p:grpSpPr>
          <a:xfrm>
            <a:off x="6403485" y="942844"/>
            <a:ext cx="3091180" cy="2930525"/>
            <a:chOff x="7646670" y="2238375"/>
            <a:chExt cx="3091180" cy="2930525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DB9773F-E198-4C2F-BB01-4DDC4536B116}"/>
                </a:ext>
              </a:extLst>
            </p:cNvPr>
            <p:cNvSpPr/>
            <p:nvPr/>
          </p:nvSpPr>
          <p:spPr>
            <a:xfrm>
              <a:off x="7677150" y="4203700"/>
              <a:ext cx="3055620" cy="939800"/>
            </a:xfrm>
            <a:prstGeom prst="parallelogram">
              <a:avLst>
                <a:gd name="adj" fmla="val 11338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788C4704-877D-4A0A-8D40-64260C595ABD}"/>
                </a:ext>
              </a:extLst>
            </p:cNvPr>
            <p:cNvSpPr/>
            <p:nvPr/>
          </p:nvSpPr>
          <p:spPr>
            <a:xfrm rot="16200000" flipV="1">
              <a:off x="6723380" y="3171190"/>
              <a:ext cx="2880360" cy="1033780"/>
            </a:xfrm>
            <a:prstGeom prst="parallelogram">
              <a:avLst>
                <a:gd name="adj" fmla="val 8405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FD6F6B-06C2-455F-8E86-76F9A3002DCF}"/>
                </a:ext>
              </a:extLst>
            </p:cNvPr>
            <p:cNvSpPr/>
            <p:nvPr/>
          </p:nvSpPr>
          <p:spPr>
            <a:xfrm>
              <a:off x="8689975" y="2241549"/>
              <a:ext cx="2047875" cy="196215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000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5D6BBB9-81CB-4730-B65A-1E8D3B33DB08}"/>
                </a:ext>
              </a:extLst>
            </p:cNvPr>
            <p:cNvCxnSpPr>
              <a:cxnSpLocks/>
            </p:cNvCxnSpPr>
            <p:nvPr/>
          </p:nvCxnSpPr>
          <p:spPr>
            <a:xfrm>
              <a:off x="7651750" y="3142343"/>
              <a:ext cx="2006600" cy="0"/>
            </a:xfrm>
            <a:prstGeom prst="line">
              <a:avLst/>
            </a:prstGeom>
            <a:ln w="5080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C77D20-0A6C-41AA-B795-68856BCA8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8350" y="3142344"/>
              <a:ext cx="0" cy="2026556"/>
            </a:xfrm>
            <a:prstGeom prst="line">
              <a:avLst/>
            </a:prstGeom>
            <a:ln w="5080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3260625-0E52-48D7-AB9A-FA6D7A9B30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5650" y="2238375"/>
              <a:ext cx="1089025" cy="923926"/>
            </a:xfrm>
            <a:prstGeom prst="line">
              <a:avLst/>
            </a:prstGeom>
            <a:ln w="5080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BF37C1-1129-472B-93AD-F6E4DF5BCB98}"/>
              </a:ext>
            </a:extLst>
          </p:cNvPr>
          <p:cNvCxnSpPr>
            <a:cxnSpLocks/>
          </p:cNvCxnSpPr>
          <p:nvPr/>
        </p:nvCxnSpPr>
        <p:spPr>
          <a:xfrm>
            <a:off x="7471430" y="2911671"/>
            <a:ext cx="2029586" cy="0"/>
          </a:xfrm>
          <a:prstGeom prst="straightConnector1">
            <a:avLst/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81146A-1881-4642-87BD-FCB3B26D3665}"/>
              </a:ext>
            </a:extLst>
          </p:cNvPr>
          <p:cNvCxnSpPr>
            <a:cxnSpLocks/>
          </p:cNvCxnSpPr>
          <p:nvPr/>
        </p:nvCxnSpPr>
        <p:spPr>
          <a:xfrm flipH="1" flipV="1">
            <a:off x="7445474" y="944448"/>
            <a:ext cx="23460" cy="1967223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E98FC1-E665-4E10-A3C9-B07681B65780}"/>
              </a:ext>
            </a:extLst>
          </p:cNvPr>
          <p:cNvCxnSpPr>
            <a:cxnSpLocks/>
          </p:cNvCxnSpPr>
          <p:nvPr/>
        </p:nvCxnSpPr>
        <p:spPr>
          <a:xfrm flipH="1">
            <a:off x="6395098" y="2880263"/>
            <a:ext cx="1132051" cy="972636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60A9BF-AEFF-42FF-B028-4E64E7D71EB7}"/>
                  </a:ext>
                </a:extLst>
              </p:cNvPr>
              <p:cNvSpPr txBox="1"/>
              <p:nvPr/>
            </p:nvSpPr>
            <p:spPr>
              <a:xfrm>
                <a:off x="6323464" y="2541071"/>
                <a:ext cx="834780" cy="1127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60A9BF-AEFF-42FF-B028-4E64E7D71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464" y="2541071"/>
                <a:ext cx="834780" cy="11277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F471E221-E193-47C7-A34B-EF2BDC677E84}"/>
              </a:ext>
            </a:extLst>
          </p:cNvPr>
          <p:cNvSpPr/>
          <p:nvPr/>
        </p:nvSpPr>
        <p:spPr>
          <a:xfrm rot="19218412" flipV="1">
            <a:off x="-4672720" y="1805133"/>
            <a:ext cx="8125866" cy="2916116"/>
          </a:xfrm>
          <a:prstGeom prst="arc">
            <a:avLst>
              <a:gd name="adj1" fmla="val 16223553"/>
              <a:gd name="adj2" fmla="val 20977833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93D808F4-9261-48FE-B449-D7085BFF76FE}"/>
              </a:ext>
            </a:extLst>
          </p:cNvPr>
          <p:cNvSpPr/>
          <p:nvPr/>
        </p:nvSpPr>
        <p:spPr>
          <a:xfrm rot="19218412" flipV="1">
            <a:off x="-6073813" y="3825062"/>
            <a:ext cx="10852267" cy="2916116"/>
          </a:xfrm>
          <a:prstGeom prst="arc">
            <a:avLst>
              <a:gd name="adj1" fmla="val 16223553"/>
              <a:gd name="adj2" fmla="val 20977833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3CF73BA-C420-45EE-8701-659D9874C529}"/>
              </a:ext>
            </a:extLst>
          </p:cNvPr>
          <p:cNvSpPr/>
          <p:nvPr/>
        </p:nvSpPr>
        <p:spPr>
          <a:xfrm rot="19218412" flipV="1">
            <a:off x="-5635834" y="4001440"/>
            <a:ext cx="13628421" cy="2916116"/>
          </a:xfrm>
          <a:prstGeom prst="arc">
            <a:avLst>
              <a:gd name="adj1" fmla="val 16223553"/>
              <a:gd name="adj2" fmla="val 20977833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436C9B-DC27-4F42-8F08-706EF1CB4E66}"/>
                  </a:ext>
                </a:extLst>
              </p:cNvPr>
              <p:cNvSpPr txBox="1"/>
              <p:nvPr/>
            </p:nvSpPr>
            <p:spPr>
              <a:xfrm>
                <a:off x="8740380" y="1750387"/>
                <a:ext cx="864724" cy="1127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436C9B-DC27-4F42-8F08-706EF1CB4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380" y="1750387"/>
                <a:ext cx="864724" cy="1127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9966F6D-6BB0-4D8C-A14E-61F80C47F567}"/>
                  </a:ext>
                </a:extLst>
              </p:cNvPr>
              <p:cNvSpPr txBox="1"/>
              <p:nvPr/>
            </p:nvSpPr>
            <p:spPr>
              <a:xfrm>
                <a:off x="6342990" y="749695"/>
                <a:ext cx="1120435" cy="1127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9966F6D-6BB0-4D8C-A14E-61F80C47F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990" y="749695"/>
                <a:ext cx="1120435" cy="11277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B8D92FA6-DC91-43BF-B4D3-0F90EBBCA4D1}"/>
              </a:ext>
            </a:extLst>
          </p:cNvPr>
          <p:cNvGrpSpPr/>
          <p:nvPr/>
        </p:nvGrpSpPr>
        <p:grpSpPr>
          <a:xfrm>
            <a:off x="5824685" y="-5266478"/>
            <a:ext cx="5716303" cy="14973835"/>
            <a:chOff x="5824685" y="-5266478"/>
            <a:chExt cx="5716303" cy="1497383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9814E1B-6243-4BF5-9F90-55E0FD5ED376}"/>
                </a:ext>
              </a:extLst>
            </p:cNvPr>
            <p:cNvGrpSpPr/>
            <p:nvPr/>
          </p:nvGrpSpPr>
          <p:grpSpPr>
            <a:xfrm rot="6033464">
              <a:off x="1868626" y="34995"/>
              <a:ext cx="13628421" cy="5716303"/>
              <a:chOff x="-5309260" y="1527822"/>
              <a:chExt cx="13628421" cy="5716303"/>
            </a:xfrm>
          </p:grpSpPr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653D04C1-5F2D-4F42-9B11-D6AD4A98A7D7}"/>
                  </a:ext>
                </a:extLst>
              </p:cNvPr>
              <p:cNvSpPr/>
              <p:nvPr/>
            </p:nvSpPr>
            <p:spPr>
              <a:xfrm rot="19218412" flipV="1">
                <a:off x="-4200699" y="1527822"/>
                <a:ext cx="8125866" cy="2916116"/>
              </a:xfrm>
              <a:prstGeom prst="arc">
                <a:avLst>
                  <a:gd name="adj1" fmla="val 16223553"/>
                  <a:gd name="adj2" fmla="val 20977833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A97CE6EA-E685-450F-B69E-CB207DDB5F8E}"/>
                  </a:ext>
                </a:extLst>
              </p:cNvPr>
              <p:cNvSpPr/>
              <p:nvPr/>
            </p:nvSpPr>
            <p:spPr>
              <a:xfrm rot="19218412" flipV="1">
                <a:off x="-4915164" y="3305491"/>
                <a:ext cx="10852267" cy="2916116"/>
              </a:xfrm>
              <a:prstGeom prst="arc">
                <a:avLst>
                  <a:gd name="adj1" fmla="val 16223553"/>
                  <a:gd name="adj2" fmla="val 20977833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BAE25C09-C47A-4BCD-8A5E-F50D23E5AC51}"/>
                  </a:ext>
                </a:extLst>
              </p:cNvPr>
              <p:cNvSpPr/>
              <p:nvPr/>
            </p:nvSpPr>
            <p:spPr>
              <a:xfrm rot="19218412" flipV="1">
                <a:off x="-5309260" y="4328009"/>
                <a:ext cx="13628421" cy="2916116"/>
              </a:xfrm>
              <a:prstGeom prst="arc">
                <a:avLst>
                  <a:gd name="adj1" fmla="val 16223553"/>
                  <a:gd name="adj2" fmla="val 20977833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36C40609-2B6A-44C7-A2F6-F4D46E200EA5}"/>
                </a:ext>
              </a:extLst>
            </p:cNvPr>
            <p:cNvSpPr/>
            <p:nvPr/>
          </p:nvSpPr>
          <p:spPr>
            <a:xfrm rot="3651876" flipV="1">
              <a:off x="3259926" y="-1298402"/>
              <a:ext cx="10852267" cy="2916116"/>
            </a:xfrm>
            <a:prstGeom prst="arc">
              <a:avLst>
                <a:gd name="adj1" fmla="val 16223553"/>
                <a:gd name="adj2" fmla="val 2097783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4547980-AB7F-4007-A3F8-B2FF65C8136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02560" y="698040"/>
              <a:ext cx="798120" cy="68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4547980-AB7F-4007-A3F8-B2FF65C813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3200" y="688680"/>
                <a:ext cx="816840" cy="86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8286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81"/>
    </mc:Choice>
    <mc:Fallback xmlns="">
      <p:transition spd="slow" advTm="34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/>
      <p:bldP spid="19" grpId="0"/>
      <p:bldP spid="25" grpId="0" animBg="1"/>
      <p:bldP spid="34" grpId="0" animBg="1"/>
      <p:bldP spid="35" grpId="0" animBg="1"/>
      <p:bldP spid="16" grpId="0"/>
      <p:bldP spid="6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78A592-90A5-4860-AFFD-D4E22AD180B6}"/>
                  </a:ext>
                </a:extLst>
              </p:cNvPr>
              <p:cNvSpPr txBox="1"/>
              <p:nvPr/>
            </p:nvSpPr>
            <p:spPr>
              <a:xfrm>
                <a:off x="294967" y="2058717"/>
                <a:ext cx="8170608" cy="282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GB" sz="4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𝑅𝑖𝑐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GB" sz="4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78A592-90A5-4860-AFFD-D4E22AD18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67" y="2058717"/>
                <a:ext cx="8170608" cy="2825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F30839-0185-4017-8283-5C6E140A3ACF}"/>
                  </a:ext>
                </a:extLst>
              </p:cNvPr>
              <p:cNvSpPr txBox="1"/>
              <p:nvPr/>
            </p:nvSpPr>
            <p:spPr>
              <a:xfrm>
                <a:off x="235973" y="104466"/>
                <a:ext cx="5683045" cy="979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𝑠𝑐𝑎𝑙𝑎𝑟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F30839-0185-4017-8283-5C6E140A3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73" y="104466"/>
                <a:ext cx="5683045" cy="979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0DDE28-9A9C-4316-A6B2-9AD4595F145F}"/>
                  </a:ext>
                </a:extLst>
              </p:cNvPr>
              <p:cNvSpPr txBox="1"/>
              <p:nvPr/>
            </p:nvSpPr>
            <p:spPr>
              <a:xfrm>
                <a:off x="294967" y="5159242"/>
                <a:ext cx="11061291" cy="1095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𝑣𝑜𝑙𝑢𝑚𝑒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𝑅𝑖𝑐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5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𝑣𝑜𝑙𝑢𝑚𝑒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0DDE28-9A9C-4316-A6B2-9AD4595F1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67" y="5159242"/>
                <a:ext cx="11061291" cy="10953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8CA1EB7-FFA5-4B17-8A3F-A5F9197298FF}"/>
              </a:ext>
            </a:extLst>
          </p:cNvPr>
          <p:cNvGrpSpPr/>
          <p:nvPr/>
        </p:nvGrpSpPr>
        <p:grpSpPr>
          <a:xfrm>
            <a:off x="8318091" y="2029220"/>
            <a:ext cx="3677265" cy="2825582"/>
            <a:chOff x="8318091" y="1658667"/>
            <a:chExt cx="3677265" cy="28255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2A5DB2-186D-4169-9251-4E47C474B57B}"/>
                </a:ext>
              </a:extLst>
            </p:cNvPr>
            <p:cNvSpPr txBox="1"/>
            <p:nvPr/>
          </p:nvSpPr>
          <p:spPr>
            <a:xfrm>
              <a:off x="9193163" y="2286628"/>
              <a:ext cx="280219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Ricci Curvature</a:t>
              </a:r>
              <a:endParaRPr lang="en-CA" sz="4800" dirty="0"/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E1E5A4C6-84C2-4451-86BB-2B5FF2B7594C}"/>
                </a:ext>
              </a:extLst>
            </p:cNvPr>
            <p:cNvSpPr/>
            <p:nvPr/>
          </p:nvSpPr>
          <p:spPr>
            <a:xfrm>
              <a:off x="8318091" y="1658667"/>
              <a:ext cx="619433" cy="2825582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7B6466F-52E2-49C7-A030-CD89D3B25241}"/>
              </a:ext>
            </a:extLst>
          </p:cNvPr>
          <p:cNvSpPr txBox="1"/>
          <p:nvPr/>
        </p:nvSpPr>
        <p:spPr>
          <a:xfrm>
            <a:off x="294967" y="6254606"/>
            <a:ext cx="8662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(more details in “Tensor Calculus 25” video)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A49CA4-0B9B-4D43-A53D-7A4D9E2CD3D9}"/>
                  </a:ext>
                </a:extLst>
              </p:cNvPr>
              <p:cNvSpPr txBox="1"/>
              <p:nvPr/>
            </p:nvSpPr>
            <p:spPr>
              <a:xfrm>
                <a:off x="-176982" y="1184425"/>
                <a:ext cx="5094337" cy="782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u="sng" dirty="0"/>
                  <a:t>take unit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u="sng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u="sng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4000" u="sng" dirty="0"/>
                  <a:t>…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A49CA4-0B9B-4D43-A53D-7A4D9E2C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6982" y="1184425"/>
                <a:ext cx="5094337" cy="782587"/>
              </a:xfrm>
              <a:prstGeom prst="rect">
                <a:avLst/>
              </a:prstGeom>
              <a:blipFill>
                <a:blip r:embed="rId6"/>
                <a:stretch>
                  <a:fillRect t="-3876" b="-325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66C657-9F3D-47DA-97D2-76AEB9FDA0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7480" y="891360"/>
              <a:ext cx="11433960" cy="5408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66C657-9F3D-47DA-97D2-76AEB9FDA0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8120" y="882000"/>
                <a:ext cx="11452680" cy="5427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8502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09"/>
    </mc:Choice>
    <mc:Fallback xmlns="">
      <p:transition spd="slow" advTm="33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ABC8A76-2BEC-418C-99DA-54D9776128EF}"/>
              </a:ext>
            </a:extLst>
          </p:cNvPr>
          <p:cNvSpPr/>
          <p:nvPr/>
        </p:nvSpPr>
        <p:spPr>
          <a:xfrm>
            <a:off x="2595663" y="3873997"/>
            <a:ext cx="435515" cy="1799304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A18FE6-8911-4002-BFBD-087EF1F64C0A}"/>
              </a:ext>
            </a:extLst>
          </p:cNvPr>
          <p:cNvGrpSpPr/>
          <p:nvPr/>
        </p:nvGrpSpPr>
        <p:grpSpPr>
          <a:xfrm>
            <a:off x="3346347" y="6027003"/>
            <a:ext cx="1528554" cy="920637"/>
            <a:chOff x="3346347" y="6027003"/>
            <a:chExt cx="1528554" cy="920637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93E94E2-90C1-4A3C-A273-B3F6CCA4B39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10624" y="5290908"/>
              <a:ext cx="0" cy="1528554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/>
                <p:nvPr/>
              </p:nvSpPr>
              <p:spPr>
                <a:xfrm>
                  <a:off x="3737429" y="6027003"/>
                  <a:ext cx="728405" cy="9206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42298F-6C36-4076-BC2B-CC00BB69E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429" y="6027003"/>
                  <a:ext cx="728405" cy="92063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Arc 83">
            <a:extLst>
              <a:ext uri="{FF2B5EF4-FFF2-40B4-BE49-F238E27FC236}">
                <a16:creationId xmlns:a16="http://schemas.microsoft.com/office/drawing/2014/main" id="{1D66949A-3383-454E-9270-8BC427A7359A}"/>
              </a:ext>
            </a:extLst>
          </p:cNvPr>
          <p:cNvSpPr/>
          <p:nvPr/>
        </p:nvSpPr>
        <p:spPr>
          <a:xfrm>
            <a:off x="-5676087" y="3878742"/>
            <a:ext cx="17078637" cy="4214560"/>
          </a:xfrm>
          <a:prstGeom prst="arc">
            <a:avLst>
              <a:gd name="adj1" fmla="val 16223553"/>
              <a:gd name="adj2" fmla="val 20673385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F7D12442-9EB6-4808-816C-923D5D3BB469}"/>
              </a:ext>
            </a:extLst>
          </p:cNvPr>
          <p:cNvSpPr/>
          <p:nvPr/>
        </p:nvSpPr>
        <p:spPr>
          <a:xfrm>
            <a:off x="-9635950" y="4631738"/>
            <a:ext cx="25256950" cy="2525834"/>
          </a:xfrm>
          <a:prstGeom prst="arc">
            <a:avLst>
              <a:gd name="adj1" fmla="val 16223553"/>
              <a:gd name="adj2" fmla="val 20935928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857F7AC-9353-4404-AA0A-2AF664B1F560}"/>
              </a:ext>
            </a:extLst>
          </p:cNvPr>
          <p:cNvSpPr/>
          <p:nvPr/>
        </p:nvSpPr>
        <p:spPr>
          <a:xfrm>
            <a:off x="2595663" y="3888712"/>
            <a:ext cx="435515" cy="1799304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BB553D48-00F4-4D75-9E66-060EC7300D61}"/>
              </a:ext>
            </a:extLst>
          </p:cNvPr>
          <p:cNvSpPr/>
          <p:nvPr/>
        </p:nvSpPr>
        <p:spPr>
          <a:xfrm flipV="1">
            <a:off x="-11450562" y="2695289"/>
            <a:ext cx="28024004" cy="2575128"/>
          </a:xfrm>
          <a:prstGeom prst="arc">
            <a:avLst>
              <a:gd name="adj1" fmla="val 16223553"/>
              <a:gd name="adj2" fmla="val 20892376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Arc 88">
            <a:extLst>
              <a:ext uri="{FF2B5EF4-FFF2-40B4-BE49-F238E27FC236}">
                <a16:creationId xmlns:a16="http://schemas.microsoft.com/office/drawing/2014/main" id="{0FE8E71E-1A2A-4DB0-8C6E-BD8E51ECBAB8}"/>
              </a:ext>
            </a:extLst>
          </p:cNvPr>
          <p:cNvSpPr/>
          <p:nvPr/>
        </p:nvSpPr>
        <p:spPr>
          <a:xfrm flipV="1">
            <a:off x="-7720125" y="2530806"/>
            <a:ext cx="21169425" cy="3142142"/>
          </a:xfrm>
          <a:prstGeom prst="arc">
            <a:avLst>
              <a:gd name="adj1" fmla="val 16223553"/>
              <a:gd name="adj2" fmla="val 20796525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523683-18C9-455D-9A8F-081C47D9B926}"/>
              </a:ext>
            </a:extLst>
          </p:cNvPr>
          <p:cNvGrpSpPr/>
          <p:nvPr/>
        </p:nvGrpSpPr>
        <p:grpSpPr>
          <a:xfrm>
            <a:off x="0" y="3188553"/>
            <a:ext cx="1970284" cy="3078897"/>
            <a:chOff x="0" y="3188553"/>
            <a:chExt cx="1970284" cy="3078897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B51099D-E71A-4A0E-A301-F1DB27D8D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1282286-9D4A-4BF4-8283-96ACF0F805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2125A3-C791-466B-B9AD-05E8FB8A1128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75DFE48-D705-4387-B5EA-DAA34CAB116F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728405" cy="9206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75DFE48-D705-4387-B5EA-DAA34CAB11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728405" cy="92063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C77B21A-62DE-4D85-AE16-4BE714233250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C77B21A-62DE-4D85-AE16-4BE7142332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2CBEB9C-BED8-4367-811D-85C9D862DAE5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2CBEB9C-BED8-4367-811D-85C9D862DA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72049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089"/>
    </mc:Choice>
    <mc:Fallback xmlns="">
      <p:transition advTm="16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4" grpId="0" animBg="1"/>
      <p:bldP spid="87" grpId="0" animBg="1"/>
      <p:bldP spid="45" grpId="0" animBg="1"/>
      <p:bldP spid="88" grpId="0" animBg="1"/>
      <p:bldP spid="8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ABC8A76-2BEC-418C-99DA-54D9776128EF}"/>
              </a:ext>
            </a:extLst>
          </p:cNvPr>
          <p:cNvSpPr/>
          <p:nvPr/>
        </p:nvSpPr>
        <p:spPr>
          <a:xfrm>
            <a:off x="2595663" y="3873997"/>
            <a:ext cx="435515" cy="1799304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3E94E2-90C1-4A3C-A273-B3F6CCA4B39E}"/>
              </a:ext>
            </a:extLst>
          </p:cNvPr>
          <p:cNvCxnSpPr>
            <a:cxnSpLocks/>
          </p:cNvCxnSpPr>
          <p:nvPr/>
        </p:nvCxnSpPr>
        <p:spPr>
          <a:xfrm rot="5400000" flipV="1">
            <a:off x="4110624" y="5290908"/>
            <a:ext cx="0" cy="152855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/>
              <p:nvPr/>
            </p:nvSpPr>
            <p:spPr>
              <a:xfrm>
                <a:off x="3737429" y="6027003"/>
                <a:ext cx="728405" cy="920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29" y="6027003"/>
                <a:ext cx="728405" cy="9206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c 83">
            <a:extLst>
              <a:ext uri="{FF2B5EF4-FFF2-40B4-BE49-F238E27FC236}">
                <a16:creationId xmlns:a16="http://schemas.microsoft.com/office/drawing/2014/main" id="{1D66949A-3383-454E-9270-8BC427A7359A}"/>
              </a:ext>
            </a:extLst>
          </p:cNvPr>
          <p:cNvSpPr/>
          <p:nvPr/>
        </p:nvSpPr>
        <p:spPr>
          <a:xfrm>
            <a:off x="-5676087" y="3878742"/>
            <a:ext cx="17078637" cy="4214560"/>
          </a:xfrm>
          <a:prstGeom prst="arc">
            <a:avLst>
              <a:gd name="adj1" fmla="val 16223553"/>
              <a:gd name="adj2" fmla="val 20673385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F7D12442-9EB6-4808-816C-923D5D3BB469}"/>
              </a:ext>
            </a:extLst>
          </p:cNvPr>
          <p:cNvSpPr/>
          <p:nvPr/>
        </p:nvSpPr>
        <p:spPr>
          <a:xfrm>
            <a:off x="-9635950" y="4631738"/>
            <a:ext cx="25256950" cy="2525834"/>
          </a:xfrm>
          <a:prstGeom prst="arc">
            <a:avLst>
              <a:gd name="adj1" fmla="val 16223553"/>
              <a:gd name="adj2" fmla="val 20935928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857F7AC-9353-4404-AA0A-2AF664B1F560}"/>
              </a:ext>
            </a:extLst>
          </p:cNvPr>
          <p:cNvSpPr/>
          <p:nvPr/>
        </p:nvSpPr>
        <p:spPr>
          <a:xfrm>
            <a:off x="8152589" y="4381500"/>
            <a:ext cx="330230" cy="1029932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BB553D48-00F4-4D75-9E66-060EC7300D61}"/>
              </a:ext>
            </a:extLst>
          </p:cNvPr>
          <p:cNvSpPr/>
          <p:nvPr/>
        </p:nvSpPr>
        <p:spPr>
          <a:xfrm flipV="1">
            <a:off x="-11450562" y="2695289"/>
            <a:ext cx="28024004" cy="2575128"/>
          </a:xfrm>
          <a:prstGeom prst="arc">
            <a:avLst>
              <a:gd name="adj1" fmla="val 16223553"/>
              <a:gd name="adj2" fmla="val 20892376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Arc 88">
            <a:extLst>
              <a:ext uri="{FF2B5EF4-FFF2-40B4-BE49-F238E27FC236}">
                <a16:creationId xmlns:a16="http://schemas.microsoft.com/office/drawing/2014/main" id="{0FE8E71E-1A2A-4DB0-8C6E-BD8E51ECBAB8}"/>
              </a:ext>
            </a:extLst>
          </p:cNvPr>
          <p:cNvSpPr/>
          <p:nvPr/>
        </p:nvSpPr>
        <p:spPr>
          <a:xfrm flipV="1">
            <a:off x="-7720125" y="2530806"/>
            <a:ext cx="21169425" cy="3142142"/>
          </a:xfrm>
          <a:prstGeom prst="arc">
            <a:avLst>
              <a:gd name="adj1" fmla="val 16223553"/>
              <a:gd name="adj2" fmla="val 20796525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523683-18C9-455D-9A8F-081C47D9B926}"/>
              </a:ext>
            </a:extLst>
          </p:cNvPr>
          <p:cNvGrpSpPr/>
          <p:nvPr/>
        </p:nvGrpSpPr>
        <p:grpSpPr>
          <a:xfrm>
            <a:off x="0" y="3188553"/>
            <a:ext cx="1970284" cy="3078897"/>
            <a:chOff x="0" y="3188553"/>
            <a:chExt cx="1970284" cy="3078897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B51099D-E71A-4A0E-A301-F1DB27D8D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1282286-9D4A-4BF4-8283-96ACF0F805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42125A3-C791-466B-B9AD-05E8FB8A1128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75DFE48-D705-4387-B5EA-DAA34CAB116F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728405" cy="9206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75DFE48-D705-4387-B5EA-DAA34CAB11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728405" cy="92063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C77B21A-62DE-4D85-AE16-4BE714233250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C77B21A-62DE-4D85-AE16-4BE7142332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2CBEB9C-BED8-4367-811D-85C9D862DAE5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2CBEB9C-BED8-4367-811D-85C9D862DA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D6D024F-6D9E-40EB-8994-24E2600D9E4D}"/>
                  </a:ext>
                </a:extLst>
              </p:cNvPr>
              <p:cNvSpPr txBox="1"/>
              <p:nvPr/>
            </p:nvSpPr>
            <p:spPr>
              <a:xfrm>
                <a:off x="342900" y="335741"/>
                <a:ext cx="10059613" cy="2358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600" dirty="0"/>
                  <a:t>Converging Geodesics: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4600" dirty="0"/>
                  <a:t>Circle gets smaller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4600" dirty="0"/>
                  <a:t>Positive Ricci Curvature </a:t>
                </a:r>
                <a14:m>
                  <m:oMath xmlns:m="http://schemas.openxmlformats.org/officeDocument/2006/math">
                    <m:r>
                      <a:rPr lang="en-US" sz="4600" b="0" i="1" smtClean="0">
                        <a:latin typeface="Cambria Math" panose="02040503050406030204" pitchFamily="18" charset="0"/>
                      </a:rPr>
                      <m:t>𝑅𝑖𝑐</m:t>
                    </m:r>
                    <m:d>
                      <m:dPr>
                        <m:ctrlPr>
                          <a:rPr lang="en-US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6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6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sz="46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46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6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  <m:r>
                      <a:rPr lang="en-US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CA" sz="4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D6D024F-6D9E-40EB-8994-24E2600D9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335741"/>
                <a:ext cx="10059613" cy="2358723"/>
              </a:xfrm>
              <a:prstGeom prst="rect">
                <a:avLst/>
              </a:prstGeom>
              <a:blipFill>
                <a:blip r:embed="rId7"/>
                <a:stretch>
                  <a:fillRect l="-2606" t="-5426" b="-11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66658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769">
        <p159:morph option="byObject"/>
      </p:transition>
    </mc:Choice>
    <mc:Fallback xmlns="">
      <p:transition spd="slow" advTm="87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/>
              <p:nvPr/>
            </p:nvSpPr>
            <p:spPr>
              <a:xfrm>
                <a:off x="3737429" y="6027003"/>
                <a:ext cx="728405" cy="920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29" y="6027003"/>
                <a:ext cx="728405" cy="9206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Arc 87">
            <a:extLst>
              <a:ext uri="{FF2B5EF4-FFF2-40B4-BE49-F238E27FC236}">
                <a16:creationId xmlns:a16="http://schemas.microsoft.com/office/drawing/2014/main" id="{BB553D48-00F4-4D75-9E66-060EC7300D61}"/>
              </a:ext>
            </a:extLst>
          </p:cNvPr>
          <p:cNvSpPr/>
          <p:nvPr/>
        </p:nvSpPr>
        <p:spPr>
          <a:xfrm flipV="1">
            <a:off x="-9295190" y="1887794"/>
            <a:ext cx="24201362" cy="2734923"/>
          </a:xfrm>
          <a:prstGeom prst="arc">
            <a:avLst>
              <a:gd name="adj1" fmla="val 16223553"/>
              <a:gd name="adj2" fmla="val 21032258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01AC6AA-7D07-4012-9460-77F5931BF296}"/>
              </a:ext>
            </a:extLst>
          </p:cNvPr>
          <p:cNvGrpSpPr/>
          <p:nvPr/>
        </p:nvGrpSpPr>
        <p:grpSpPr>
          <a:xfrm rot="5400000">
            <a:off x="-2299407" y="-2060534"/>
            <a:ext cx="10279474" cy="13607783"/>
            <a:chOff x="2261245" y="1752600"/>
            <a:chExt cx="4313779" cy="4152900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DC46012C-2EC4-4132-A8BF-3EFA6FB2AC7B}"/>
                </a:ext>
              </a:extLst>
            </p:cNvPr>
            <p:cNvSpPr/>
            <p:nvPr/>
          </p:nvSpPr>
          <p:spPr>
            <a:xfrm rot="16200000">
              <a:off x="3623780" y="2935205"/>
              <a:ext cx="4133850" cy="1768639"/>
            </a:xfrm>
            <a:prstGeom prst="arc">
              <a:avLst>
                <a:gd name="adj1" fmla="val 16223553"/>
                <a:gd name="adj2" fmla="val 2093569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D2936D3B-1910-4A1C-996B-F824EBB0910A}"/>
                </a:ext>
              </a:extLst>
            </p:cNvPr>
            <p:cNvSpPr/>
            <p:nvPr/>
          </p:nvSpPr>
          <p:spPr>
            <a:xfrm rot="16200000" flipV="1">
              <a:off x="1095898" y="2936997"/>
              <a:ext cx="4133850" cy="1803156"/>
            </a:xfrm>
            <a:prstGeom prst="arc">
              <a:avLst>
                <a:gd name="adj1" fmla="val 16223553"/>
                <a:gd name="adj2" fmla="val 2097783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1325FAE9-AFEC-4E85-885D-3AD6FDC682C8}"/>
              </a:ext>
            </a:extLst>
          </p:cNvPr>
          <p:cNvSpPr/>
          <p:nvPr/>
        </p:nvSpPr>
        <p:spPr>
          <a:xfrm>
            <a:off x="2595663" y="3888712"/>
            <a:ext cx="435515" cy="1799304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78B62FF-3D67-4758-BB64-2666DD5DAB7C}"/>
              </a:ext>
            </a:extLst>
          </p:cNvPr>
          <p:cNvSpPr/>
          <p:nvPr/>
        </p:nvSpPr>
        <p:spPr>
          <a:xfrm>
            <a:off x="2595662" y="3869232"/>
            <a:ext cx="435515" cy="1799304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5EBA0AB0-21BA-4FC6-B19C-2FD0806A00E6}"/>
              </a:ext>
            </a:extLst>
          </p:cNvPr>
          <p:cNvSpPr/>
          <p:nvPr/>
        </p:nvSpPr>
        <p:spPr>
          <a:xfrm>
            <a:off x="-4282900" y="5279438"/>
            <a:ext cx="13731700" cy="2525834"/>
          </a:xfrm>
          <a:prstGeom prst="arc">
            <a:avLst>
              <a:gd name="adj1" fmla="val 16223553"/>
              <a:gd name="adj2" fmla="val 21199463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F0BBD3A-E90F-49CF-99B3-119FD7E8A1F4}"/>
              </a:ext>
            </a:extLst>
          </p:cNvPr>
          <p:cNvGrpSpPr/>
          <p:nvPr/>
        </p:nvGrpSpPr>
        <p:grpSpPr>
          <a:xfrm>
            <a:off x="0" y="3188553"/>
            <a:ext cx="1970284" cy="3078897"/>
            <a:chOff x="0" y="3188553"/>
            <a:chExt cx="1970284" cy="3078897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2E8AF00-11A6-4923-85E9-912EAA45B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E27A632-DE7B-485B-8C74-858AC883BB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001E9A9-639E-4F68-8E84-89108F9A5942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EED19B1-9073-48B9-A3D1-BCC6B99DB7CA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72840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EED19B1-9073-48B9-A3D1-BCC6B99DB7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728405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C0DFEFF-388C-4CC5-87C4-E9EF40D73FC4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C0DFEFF-388C-4CC5-87C4-E9EF40D73F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68A417A-509D-4BAD-9502-170475314D03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68A417A-509D-4BAD-9502-170475314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3520179-1FBD-4208-B0BB-16FD37025B63}"/>
              </a:ext>
            </a:extLst>
          </p:cNvPr>
          <p:cNvCxnSpPr>
            <a:cxnSpLocks/>
          </p:cNvCxnSpPr>
          <p:nvPr/>
        </p:nvCxnSpPr>
        <p:spPr>
          <a:xfrm rot="5400000" flipV="1">
            <a:off x="4110624" y="5290908"/>
            <a:ext cx="0" cy="152855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5151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98">
        <p:fade/>
      </p:transition>
    </mc:Choice>
    <mc:Fallback xmlns="">
      <p:transition spd="med" advTm="16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6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/>
              <p:nvPr/>
            </p:nvSpPr>
            <p:spPr>
              <a:xfrm>
                <a:off x="3737429" y="6027003"/>
                <a:ext cx="728405" cy="920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29" y="6027003"/>
                <a:ext cx="728405" cy="9206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Arc 87">
            <a:extLst>
              <a:ext uri="{FF2B5EF4-FFF2-40B4-BE49-F238E27FC236}">
                <a16:creationId xmlns:a16="http://schemas.microsoft.com/office/drawing/2014/main" id="{BB553D48-00F4-4D75-9E66-060EC7300D61}"/>
              </a:ext>
            </a:extLst>
          </p:cNvPr>
          <p:cNvSpPr/>
          <p:nvPr/>
        </p:nvSpPr>
        <p:spPr>
          <a:xfrm flipV="1">
            <a:off x="-9295190" y="1887794"/>
            <a:ext cx="24201362" cy="2734923"/>
          </a:xfrm>
          <a:prstGeom prst="arc">
            <a:avLst>
              <a:gd name="adj1" fmla="val 16223553"/>
              <a:gd name="adj2" fmla="val 21032258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01AC6AA-7D07-4012-9460-77F5931BF296}"/>
              </a:ext>
            </a:extLst>
          </p:cNvPr>
          <p:cNvGrpSpPr/>
          <p:nvPr/>
        </p:nvGrpSpPr>
        <p:grpSpPr>
          <a:xfrm rot="5400000">
            <a:off x="-2299407" y="-2060534"/>
            <a:ext cx="10279474" cy="13607783"/>
            <a:chOff x="2261245" y="1752600"/>
            <a:chExt cx="4313779" cy="4152900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DC46012C-2EC4-4132-A8BF-3EFA6FB2AC7B}"/>
                </a:ext>
              </a:extLst>
            </p:cNvPr>
            <p:cNvSpPr/>
            <p:nvPr/>
          </p:nvSpPr>
          <p:spPr>
            <a:xfrm rot="16200000">
              <a:off x="3623780" y="2935205"/>
              <a:ext cx="4133850" cy="1768639"/>
            </a:xfrm>
            <a:prstGeom prst="arc">
              <a:avLst>
                <a:gd name="adj1" fmla="val 16223553"/>
                <a:gd name="adj2" fmla="val 2093569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D2936D3B-1910-4A1C-996B-F824EBB0910A}"/>
                </a:ext>
              </a:extLst>
            </p:cNvPr>
            <p:cNvSpPr/>
            <p:nvPr/>
          </p:nvSpPr>
          <p:spPr>
            <a:xfrm rot="16200000" flipV="1">
              <a:off x="1095898" y="2936997"/>
              <a:ext cx="4133850" cy="1803156"/>
            </a:xfrm>
            <a:prstGeom prst="arc">
              <a:avLst>
                <a:gd name="adj1" fmla="val 16223553"/>
                <a:gd name="adj2" fmla="val 2097783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1325FAE9-AFEC-4E85-885D-3AD6FDC682C8}"/>
              </a:ext>
            </a:extLst>
          </p:cNvPr>
          <p:cNvSpPr/>
          <p:nvPr/>
        </p:nvSpPr>
        <p:spPr>
          <a:xfrm>
            <a:off x="2595663" y="3888712"/>
            <a:ext cx="435515" cy="1799304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78B62FF-3D67-4758-BB64-2666DD5DAB7C}"/>
              </a:ext>
            </a:extLst>
          </p:cNvPr>
          <p:cNvSpPr/>
          <p:nvPr/>
        </p:nvSpPr>
        <p:spPr>
          <a:xfrm>
            <a:off x="8269675" y="2788977"/>
            <a:ext cx="941722" cy="3890666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5EBA0AB0-21BA-4FC6-B19C-2FD0806A00E6}"/>
              </a:ext>
            </a:extLst>
          </p:cNvPr>
          <p:cNvSpPr/>
          <p:nvPr/>
        </p:nvSpPr>
        <p:spPr>
          <a:xfrm>
            <a:off x="-4282900" y="5279438"/>
            <a:ext cx="13731700" cy="2525834"/>
          </a:xfrm>
          <a:prstGeom prst="arc">
            <a:avLst>
              <a:gd name="adj1" fmla="val 16223553"/>
              <a:gd name="adj2" fmla="val 21199463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F0BBD3A-E90F-49CF-99B3-119FD7E8A1F4}"/>
              </a:ext>
            </a:extLst>
          </p:cNvPr>
          <p:cNvGrpSpPr/>
          <p:nvPr/>
        </p:nvGrpSpPr>
        <p:grpSpPr>
          <a:xfrm>
            <a:off x="0" y="3188553"/>
            <a:ext cx="1970284" cy="3078897"/>
            <a:chOff x="0" y="3188553"/>
            <a:chExt cx="1970284" cy="3078897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2E8AF00-11A6-4923-85E9-912EAA45B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E27A632-DE7B-485B-8C74-858AC883BB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001E9A9-639E-4F68-8E84-89108F9A5942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EED19B1-9073-48B9-A3D1-BCC6B99DB7CA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72840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EED19B1-9073-48B9-A3D1-BCC6B99DB7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728405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C0DFEFF-388C-4CC5-87C4-E9EF40D73FC4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3C0DFEFF-388C-4CC5-87C4-E9EF40D73F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68A417A-509D-4BAD-9502-170475314D03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68A417A-509D-4BAD-9502-170475314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C067FA-98E8-4BB0-A7B2-8D0F9083C53B}"/>
              </a:ext>
            </a:extLst>
          </p:cNvPr>
          <p:cNvCxnSpPr>
            <a:cxnSpLocks/>
          </p:cNvCxnSpPr>
          <p:nvPr/>
        </p:nvCxnSpPr>
        <p:spPr>
          <a:xfrm rot="5400000" flipV="1">
            <a:off x="4110624" y="5290908"/>
            <a:ext cx="0" cy="152855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F69FF-B19C-4441-B510-A3C79BBBCCF9}"/>
                  </a:ext>
                </a:extLst>
              </p:cNvPr>
              <p:cNvSpPr txBox="1"/>
              <p:nvPr/>
            </p:nvSpPr>
            <p:spPr>
              <a:xfrm>
                <a:off x="342900" y="335741"/>
                <a:ext cx="10308271" cy="2358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600" dirty="0"/>
                  <a:t>Diverging Geodesics: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4600" dirty="0"/>
                  <a:t>Circle gets bigger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4600" dirty="0"/>
                  <a:t>Negative Ricci Curvature </a:t>
                </a:r>
                <a14:m>
                  <m:oMath xmlns:m="http://schemas.openxmlformats.org/officeDocument/2006/math">
                    <m:r>
                      <a:rPr lang="en-US" sz="4600" b="0" i="1" smtClean="0">
                        <a:latin typeface="Cambria Math" panose="02040503050406030204" pitchFamily="18" charset="0"/>
                      </a:rPr>
                      <m:t>𝑅𝑖𝑐</m:t>
                    </m:r>
                    <m:d>
                      <m:dPr>
                        <m:ctrlPr>
                          <a:rPr lang="en-US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6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6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sz="46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46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6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4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F69FF-B19C-4441-B510-A3C79BBB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335741"/>
                <a:ext cx="10308271" cy="2358723"/>
              </a:xfrm>
              <a:prstGeom prst="rect">
                <a:avLst/>
              </a:prstGeom>
              <a:blipFill>
                <a:blip r:embed="rId7"/>
                <a:stretch>
                  <a:fillRect l="-2543" t="-5426" b="-11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9700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860">
        <p159:morph option="byObject"/>
      </p:transition>
    </mc:Choice>
    <mc:Fallback xmlns="">
      <p:transition spd="slow" advTm="58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DF01CB6-5732-461D-AB82-BF60CE236C1D}"/>
              </a:ext>
            </a:extLst>
          </p:cNvPr>
          <p:cNvGrpSpPr/>
          <p:nvPr/>
        </p:nvGrpSpPr>
        <p:grpSpPr>
          <a:xfrm>
            <a:off x="2506532" y="3135363"/>
            <a:ext cx="7178935" cy="3722637"/>
            <a:chOff x="-2" y="262380"/>
            <a:chExt cx="8479567" cy="439708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0874CF-2A21-4094-9887-8AED4A32518A}"/>
                </a:ext>
              </a:extLst>
            </p:cNvPr>
            <p:cNvGrpSpPr/>
            <p:nvPr/>
          </p:nvGrpSpPr>
          <p:grpSpPr>
            <a:xfrm>
              <a:off x="1" y="262380"/>
              <a:ext cx="8479564" cy="2198540"/>
              <a:chOff x="482477" y="1922568"/>
              <a:chExt cx="8479564" cy="219854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70B144D-3AAD-489E-8C49-FD25D58C78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30" r="65842"/>
              <a:stretch/>
            </p:blipFill>
            <p:spPr>
              <a:xfrm>
                <a:off x="6135519" y="1922568"/>
                <a:ext cx="2826522" cy="219854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11353C0-413F-48BD-9BAF-22D73E430B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3850" r="32921"/>
              <a:stretch/>
            </p:blipFill>
            <p:spPr>
              <a:xfrm>
                <a:off x="3308998" y="1922568"/>
                <a:ext cx="2826522" cy="219854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A216B2-C4D2-4587-9061-1C9B1259D4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6771"/>
              <a:stretch/>
            </p:blipFill>
            <p:spPr>
              <a:xfrm>
                <a:off x="482477" y="1922568"/>
                <a:ext cx="2826521" cy="219854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D86BE38-3689-4A51-A219-4BFB8E8D0CFB}"/>
                </a:ext>
              </a:extLst>
            </p:cNvPr>
            <p:cNvGrpSpPr/>
            <p:nvPr/>
          </p:nvGrpSpPr>
          <p:grpSpPr>
            <a:xfrm>
              <a:off x="-2" y="2460920"/>
              <a:ext cx="8479567" cy="2198540"/>
              <a:chOff x="-29043" y="2460920"/>
              <a:chExt cx="8479567" cy="219854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AC6F947-C046-42F8-AF54-1BF87D1BD7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66565"/>
              <a:stretch/>
            </p:blipFill>
            <p:spPr>
              <a:xfrm>
                <a:off x="5624001" y="2460920"/>
                <a:ext cx="2826523" cy="219854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C88358C-60FA-4A9B-96F1-13D3A8F21A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3091" r="33474"/>
              <a:stretch/>
            </p:blipFill>
            <p:spPr>
              <a:xfrm>
                <a:off x="2797479" y="2460920"/>
                <a:ext cx="2826523" cy="219854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7EA45F1-6951-46F5-8B04-0D5E0AE018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6164" r="401"/>
              <a:stretch/>
            </p:blipFill>
            <p:spPr>
              <a:xfrm>
                <a:off x="-29043" y="2460920"/>
                <a:ext cx="2826522" cy="2198540"/>
              </a:xfrm>
              <a:prstGeom prst="rect">
                <a:avLst/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64D97DC-C063-4187-8B39-7594CDB0E58F}"/>
              </a:ext>
            </a:extLst>
          </p:cNvPr>
          <p:cNvSpPr txBox="1"/>
          <p:nvPr/>
        </p:nvSpPr>
        <p:spPr>
          <a:xfrm>
            <a:off x="142967" y="670798"/>
            <a:ext cx="1200331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900" dirty="0"/>
              <a:t>If you feel lost after watching this video, look at my videos: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900" dirty="0"/>
              <a:t>Tensor Calculus 21-26 (3 hours)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900" b="1" u="sng" dirty="0"/>
              <a:t>Links in description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AC734F-EA19-4DB1-A8E0-19014F8FD178}"/>
              </a:ext>
            </a:extLst>
          </p:cNvPr>
          <p:cNvSpPr txBox="1"/>
          <p:nvPr/>
        </p:nvSpPr>
        <p:spPr>
          <a:xfrm>
            <a:off x="142964" y="2517904"/>
            <a:ext cx="12118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900" dirty="0"/>
              <a:t>(Current video will summarize the basic intuition + results.)</a:t>
            </a:r>
            <a:endParaRPr lang="en-CA" sz="3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6491E9-193F-4D69-9596-1D95FA0B544A}"/>
              </a:ext>
            </a:extLst>
          </p:cNvPr>
          <p:cNvSpPr txBox="1"/>
          <p:nvPr/>
        </p:nvSpPr>
        <p:spPr>
          <a:xfrm>
            <a:off x="4127936" y="-185072"/>
            <a:ext cx="42396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solidFill>
                  <a:srgbClr val="FF0000"/>
                </a:solidFill>
              </a:rPr>
              <a:t>!! Warning !!</a:t>
            </a:r>
            <a:endParaRPr lang="en-CA" sz="6000" b="1" u="sng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34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66"/>
    </mc:Choice>
    <mc:Fallback xmlns="">
      <p:transition spd="slow" advTm="25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C377DBC-4668-47FD-B5B6-360336A500E5}"/>
              </a:ext>
            </a:extLst>
          </p:cNvPr>
          <p:cNvCxnSpPr>
            <a:cxnSpLocks/>
          </p:cNvCxnSpPr>
          <p:nvPr/>
        </p:nvCxnSpPr>
        <p:spPr>
          <a:xfrm rot="5400000">
            <a:off x="6223917" y="1386386"/>
            <a:ext cx="0" cy="642798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91FED0E4-C342-4D54-9302-B1FC6321A489}"/>
              </a:ext>
            </a:extLst>
          </p:cNvPr>
          <p:cNvSpPr/>
          <p:nvPr/>
        </p:nvSpPr>
        <p:spPr>
          <a:xfrm>
            <a:off x="2595663" y="3888712"/>
            <a:ext cx="435515" cy="1799304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AA26317-27EB-415E-9306-88B7132AB72A}"/>
              </a:ext>
            </a:extLst>
          </p:cNvPr>
          <p:cNvCxnSpPr>
            <a:cxnSpLocks/>
          </p:cNvCxnSpPr>
          <p:nvPr/>
        </p:nvCxnSpPr>
        <p:spPr>
          <a:xfrm rot="5400000">
            <a:off x="6043440" y="2478586"/>
            <a:ext cx="0" cy="642798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93A936-E7B3-468F-AB57-68FC60E9D9E1}"/>
              </a:ext>
            </a:extLst>
          </p:cNvPr>
          <p:cNvCxnSpPr>
            <a:cxnSpLocks/>
          </p:cNvCxnSpPr>
          <p:nvPr/>
        </p:nvCxnSpPr>
        <p:spPr>
          <a:xfrm rot="5400000">
            <a:off x="6067974" y="649785"/>
            <a:ext cx="0" cy="642798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662175A9-8C62-428F-AA2C-A3976D25A78E}"/>
              </a:ext>
            </a:extLst>
          </p:cNvPr>
          <p:cNvSpPr/>
          <p:nvPr/>
        </p:nvSpPr>
        <p:spPr>
          <a:xfrm>
            <a:off x="2595662" y="3905364"/>
            <a:ext cx="435515" cy="1799304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C22A440-7411-4D7D-B84D-48866CA4E1AB}"/>
              </a:ext>
            </a:extLst>
          </p:cNvPr>
          <p:cNvCxnSpPr>
            <a:cxnSpLocks/>
          </p:cNvCxnSpPr>
          <p:nvPr/>
        </p:nvCxnSpPr>
        <p:spPr>
          <a:xfrm rot="5400000">
            <a:off x="5779036" y="2072186"/>
            <a:ext cx="0" cy="642798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3E94E2-90C1-4A3C-A273-B3F6CCA4B39E}"/>
              </a:ext>
            </a:extLst>
          </p:cNvPr>
          <p:cNvCxnSpPr>
            <a:cxnSpLocks/>
          </p:cNvCxnSpPr>
          <p:nvPr/>
        </p:nvCxnSpPr>
        <p:spPr>
          <a:xfrm rot="5400000" flipV="1">
            <a:off x="4110624" y="5290908"/>
            <a:ext cx="0" cy="152855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/>
              <p:nvPr/>
            </p:nvSpPr>
            <p:spPr>
              <a:xfrm>
                <a:off x="3737429" y="6027003"/>
                <a:ext cx="728405" cy="920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29" y="6027003"/>
                <a:ext cx="728405" cy="9206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F88432-A000-4499-AC47-B0F534256FC3}"/>
              </a:ext>
            </a:extLst>
          </p:cNvPr>
          <p:cNvCxnSpPr>
            <a:cxnSpLocks/>
          </p:cNvCxnSpPr>
          <p:nvPr/>
        </p:nvCxnSpPr>
        <p:spPr>
          <a:xfrm flipV="1">
            <a:off x="781050" y="3924300"/>
            <a:ext cx="0" cy="91440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BCD896-6CBB-4403-B6AF-C01B13F1442D}"/>
              </a:ext>
            </a:extLst>
          </p:cNvPr>
          <p:cNvCxnSpPr>
            <a:cxnSpLocks/>
          </p:cNvCxnSpPr>
          <p:nvPr/>
        </p:nvCxnSpPr>
        <p:spPr>
          <a:xfrm flipH="1">
            <a:off x="342900" y="4781550"/>
            <a:ext cx="444500" cy="66675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D73FF1E-B886-4C72-9E57-226B3B003993}"/>
              </a:ext>
            </a:extLst>
          </p:cNvPr>
          <p:cNvCxnSpPr>
            <a:cxnSpLocks/>
          </p:cNvCxnSpPr>
          <p:nvPr/>
        </p:nvCxnSpPr>
        <p:spPr>
          <a:xfrm>
            <a:off x="755547" y="4816935"/>
            <a:ext cx="939903" cy="0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6E5A68-2210-4D55-B465-B7089DEC3850}"/>
                  </a:ext>
                </a:extLst>
              </p:cNvPr>
              <p:cNvSpPr txBox="1"/>
              <p:nvPr/>
            </p:nvSpPr>
            <p:spPr>
              <a:xfrm>
                <a:off x="1241879" y="4845903"/>
                <a:ext cx="728405" cy="920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6E5A68-2210-4D55-B465-B7089DEC3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879" y="4845903"/>
                <a:ext cx="728405" cy="920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693A76-CB69-4E28-BC47-3081DE75FF71}"/>
                  </a:ext>
                </a:extLst>
              </p:cNvPr>
              <p:cNvSpPr txBox="1"/>
              <p:nvPr/>
            </p:nvSpPr>
            <p:spPr>
              <a:xfrm>
                <a:off x="403679" y="3188553"/>
                <a:ext cx="8832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693A76-CB69-4E28-BC47-3081DE75F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79" y="3188553"/>
                <a:ext cx="883255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E58026-68C4-49E1-9CBA-3352C5A9BDCC}"/>
                  </a:ext>
                </a:extLst>
              </p:cNvPr>
              <p:cNvSpPr txBox="1"/>
              <p:nvPr/>
            </p:nvSpPr>
            <p:spPr>
              <a:xfrm>
                <a:off x="0" y="5436453"/>
                <a:ext cx="89748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E58026-68C4-49E1-9CBA-3352C5A9B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36453"/>
                <a:ext cx="897489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4375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05">
        <p:fade/>
      </p:transition>
    </mc:Choice>
    <mc:Fallback xmlns="">
      <p:transition spd="med" advTm="19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C377DBC-4668-47FD-B5B6-360336A500E5}"/>
              </a:ext>
            </a:extLst>
          </p:cNvPr>
          <p:cNvCxnSpPr>
            <a:cxnSpLocks/>
          </p:cNvCxnSpPr>
          <p:nvPr/>
        </p:nvCxnSpPr>
        <p:spPr>
          <a:xfrm rot="5400000">
            <a:off x="6223917" y="1386386"/>
            <a:ext cx="0" cy="642798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91FED0E4-C342-4D54-9302-B1FC6321A489}"/>
              </a:ext>
            </a:extLst>
          </p:cNvPr>
          <p:cNvSpPr/>
          <p:nvPr/>
        </p:nvSpPr>
        <p:spPr>
          <a:xfrm>
            <a:off x="2595663" y="3888712"/>
            <a:ext cx="435515" cy="1799304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AA26317-27EB-415E-9306-88B7132AB72A}"/>
              </a:ext>
            </a:extLst>
          </p:cNvPr>
          <p:cNvCxnSpPr>
            <a:cxnSpLocks/>
          </p:cNvCxnSpPr>
          <p:nvPr/>
        </p:nvCxnSpPr>
        <p:spPr>
          <a:xfrm rot="5400000">
            <a:off x="6043440" y="2478586"/>
            <a:ext cx="0" cy="642798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93A936-E7B3-468F-AB57-68FC60E9D9E1}"/>
              </a:ext>
            </a:extLst>
          </p:cNvPr>
          <p:cNvCxnSpPr>
            <a:cxnSpLocks/>
          </p:cNvCxnSpPr>
          <p:nvPr/>
        </p:nvCxnSpPr>
        <p:spPr>
          <a:xfrm rot="5400000">
            <a:off x="6067974" y="649785"/>
            <a:ext cx="0" cy="642798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662175A9-8C62-428F-AA2C-A3976D25A78E}"/>
              </a:ext>
            </a:extLst>
          </p:cNvPr>
          <p:cNvSpPr/>
          <p:nvPr/>
        </p:nvSpPr>
        <p:spPr>
          <a:xfrm>
            <a:off x="8874025" y="3905364"/>
            <a:ext cx="435515" cy="1799304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C22A440-7411-4D7D-B84D-48866CA4E1AB}"/>
              </a:ext>
            </a:extLst>
          </p:cNvPr>
          <p:cNvCxnSpPr>
            <a:cxnSpLocks/>
          </p:cNvCxnSpPr>
          <p:nvPr/>
        </p:nvCxnSpPr>
        <p:spPr>
          <a:xfrm rot="5400000">
            <a:off x="5779036" y="2072186"/>
            <a:ext cx="0" cy="642798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3E94E2-90C1-4A3C-A273-B3F6CCA4B39E}"/>
              </a:ext>
            </a:extLst>
          </p:cNvPr>
          <p:cNvCxnSpPr>
            <a:cxnSpLocks/>
          </p:cNvCxnSpPr>
          <p:nvPr/>
        </p:nvCxnSpPr>
        <p:spPr>
          <a:xfrm rot="5400000" flipV="1">
            <a:off x="4110624" y="5290908"/>
            <a:ext cx="0" cy="152855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/>
              <p:nvPr/>
            </p:nvSpPr>
            <p:spPr>
              <a:xfrm>
                <a:off x="3737429" y="6027003"/>
                <a:ext cx="728405" cy="920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29" y="6027003"/>
                <a:ext cx="728405" cy="9206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F88432-A000-4499-AC47-B0F534256FC3}"/>
              </a:ext>
            </a:extLst>
          </p:cNvPr>
          <p:cNvCxnSpPr>
            <a:cxnSpLocks/>
          </p:cNvCxnSpPr>
          <p:nvPr/>
        </p:nvCxnSpPr>
        <p:spPr>
          <a:xfrm flipV="1">
            <a:off x="781050" y="3924300"/>
            <a:ext cx="0" cy="91440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BCD896-6CBB-4403-B6AF-C01B13F1442D}"/>
              </a:ext>
            </a:extLst>
          </p:cNvPr>
          <p:cNvCxnSpPr>
            <a:cxnSpLocks/>
          </p:cNvCxnSpPr>
          <p:nvPr/>
        </p:nvCxnSpPr>
        <p:spPr>
          <a:xfrm flipH="1">
            <a:off x="342900" y="4781550"/>
            <a:ext cx="444500" cy="66675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D73FF1E-B886-4C72-9E57-226B3B003993}"/>
              </a:ext>
            </a:extLst>
          </p:cNvPr>
          <p:cNvCxnSpPr>
            <a:cxnSpLocks/>
          </p:cNvCxnSpPr>
          <p:nvPr/>
        </p:nvCxnSpPr>
        <p:spPr>
          <a:xfrm>
            <a:off x="755547" y="4816935"/>
            <a:ext cx="939903" cy="0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6E5A68-2210-4D55-B465-B7089DEC3850}"/>
                  </a:ext>
                </a:extLst>
              </p:cNvPr>
              <p:cNvSpPr txBox="1"/>
              <p:nvPr/>
            </p:nvSpPr>
            <p:spPr>
              <a:xfrm>
                <a:off x="1241879" y="4845903"/>
                <a:ext cx="728405" cy="920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76E5A68-2210-4D55-B465-B7089DEC3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879" y="4845903"/>
                <a:ext cx="728405" cy="920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693A76-CB69-4E28-BC47-3081DE75FF71}"/>
                  </a:ext>
                </a:extLst>
              </p:cNvPr>
              <p:cNvSpPr txBox="1"/>
              <p:nvPr/>
            </p:nvSpPr>
            <p:spPr>
              <a:xfrm>
                <a:off x="403679" y="3188553"/>
                <a:ext cx="8832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693A76-CB69-4E28-BC47-3081DE75F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79" y="3188553"/>
                <a:ext cx="883255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E58026-68C4-49E1-9CBA-3352C5A9BDCC}"/>
                  </a:ext>
                </a:extLst>
              </p:cNvPr>
              <p:cNvSpPr txBox="1"/>
              <p:nvPr/>
            </p:nvSpPr>
            <p:spPr>
              <a:xfrm>
                <a:off x="0" y="5436453"/>
                <a:ext cx="89748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E58026-68C4-49E1-9CBA-3352C5A9B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36453"/>
                <a:ext cx="89748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A4F154-F60F-4A1A-AB50-C2FD6DA00120}"/>
                  </a:ext>
                </a:extLst>
              </p:cNvPr>
              <p:cNvSpPr txBox="1"/>
              <p:nvPr/>
            </p:nvSpPr>
            <p:spPr>
              <a:xfrm>
                <a:off x="342900" y="335741"/>
                <a:ext cx="9431685" cy="2358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600" dirty="0"/>
                  <a:t>Geodesics not diverging or converging: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4600" dirty="0"/>
                  <a:t>Circle stays the same size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4600" dirty="0"/>
                  <a:t>Zero Ricci Curvature </a:t>
                </a:r>
                <a14:m>
                  <m:oMath xmlns:m="http://schemas.openxmlformats.org/officeDocument/2006/math">
                    <m:r>
                      <a:rPr lang="en-US" sz="4600" b="0" i="1" smtClean="0">
                        <a:latin typeface="Cambria Math" panose="02040503050406030204" pitchFamily="18" charset="0"/>
                      </a:rPr>
                      <m:t>𝑅𝑖𝑐</m:t>
                    </m:r>
                    <m:d>
                      <m:dPr>
                        <m:ctrlPr>
                          <a:rPr lang="en-US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6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6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sz="46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46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6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4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A4F154-F60F-4A1A-AB50-C2FD6DA00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335741"/>
                <a:ext cx="9431685" cy="2358723"/>
              </a:xfrm>
              <a:prstGeom prst="rect">
                <a:avLst/>
              </a:prstGeom>
              <a:blipFill>
                <a:blip r:embed="rId7"/>
                <a:stretch>
                  <a:fillRect l="-2780" t="-5426" r="-1810" b="-111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31067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989">
        <p159:morph option="byObject"/>
      </p:transition>
    </mc:Choice>
    <mc:Fallback xmlns="">
      <p:transition spd="slow" advTm="69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3E94E2-90C1-4A3C-A273-B3F6CCA4B39E}"/>
              </a:ext>
            </a:extLst>
          </p:cNvPr>
          <p:cNvCxnSpPr>
            <a:cxnSpLocks/>
          </p:cNvCxnSpPr>
          <p:nvPr/>
        </p:nvCxnSpPr>
        <p:spPr>
          <a:xfrm rot="5400000" flipV="1">
            <a:off x="4110624" y="5290908"/>
            <a:ext cx="0" cy="152855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/>
              <p:nvPr/>
            </p:nvSpPr>
            <p:spPr>
              <a:xfrm>
                <a:off x="3737429" y="6027003"/>
                <a:ext cx="728405" cy="920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29" y="6027003"/>
                <a:ext cx="728405" cy="9206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21AF621F-CE1B-4B72-8201-64A34779D0BF}"/>
              </a:ext>
            </a:extLst>
          </p:cNvPr>
          <p:cNvGrpSpPr/>
          <p:nvPr/>
        </p:nvGrpSpPr>
        <p:grpSpPr>
          <a:xfrm rot="5400000">
            <a:off x="-2318458" y="-2060533"/>
            <a:ext cx="10279474" cy="13607783"/>
            <a:chOff x="2261245" y="1752600"/>
            <a:chExt cx="4313779" cy="4152900"/>
          </a:xfrm>
        </p:grpSpPr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B7013073-ACDC-4537-8766-A0F60CCB475A}"/>
                </a:ext>
              </a:extLst>
            </p:cNvPr>
            <p:cNvSpPr/>
            <p:nvPr/>
          </p:nvSpPr>
          <p:spPr>
            <a:xfrm rot="16200000">
              <a:off x="3623780" y="2935205"/>
              <a:ext cx="4133850" cy="1768639"/>
            </a:xfrm>
            <a:prstGeom prst="arc">
              <a:avLst>
                <a:gd name="adj1" fmla="val 16223553"/>
                <a:gd name="adj2" fmla="val 2093569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875659A8-F93E-40BC-8A92-52033F99083D}"/>
                </a:ext>
              </a:extLst>
            </p:cNvPr>
            <p:cNvSpPr/>
            <p:nvPr/>
          </p:nvSpPr>
          <p:spPr>
            <a:xfrm rot="16200000" flipV="1">
              <a:off x="1095898" y="2936997"/>
              <a:ext cx="4133850" cy="1803156"/>
            </a:xfrm>
            <a:prstGeom prst="arc">
              <a:avLst>
                <a:gd name="adj1" fmla="val 16223553"/>
                <a:gd name="adj2" fmla="val 2097783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0" name="Arc 79">
            <a:extLst>
              <a:ext uri="{FF2B5EF4-FFF2-40B4-BE49-F238E27FC236}">
                <a16:creationId xmlns:a16="http://schemas.microsoft.com/office/drawing/2014/main" id="{97126148-8A0E-42C1-A961-B878B7709A35}"/>
              </a:ext>
            </a:extLst>
          </p:cNvPr>
          <p:cNvSpPr/>
          <p:nvPr/>
        </p:nvSpPr>
        <p:spPr>
          <a:xfrm>
            <a:off x="-9635950" y="4631738"/>
            <a:ext cx="25256950" cy="2525834"/>
          </a:xfrm>
          <a:prstGeom prst="arc">
            <a:avLst>
              <a:gd name="adj1" fmla="val 16223553"/>
              <a:gd name="adj2" fmla="val 20973632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96E53D-5D40-4854-AE94-1B0170833165}"/>
              </a:ext>
            </a:extLst>
          </p:cNvPr>
          <p:cNvSpPr/>
          <p:nvPr/>
        </p:nvSpPr>
        <p:spPr>
          <a:xfrm>
            <a:off x="2595663" y="3888712"/>
            <a:ext cx="505883" cy="1799304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0D7B00B-98C0-4792-9A07-D9283B49749B}"/>
              </a:ext>
            </a:extLst>
          </p:cNvPr>
          <p:cNvSpPr/>
          <p:nvPr/>
        </p:nvSpPr>
        <p:spPr>
          <a:xfrm>
            <a:off x="2591361" y="3869233"/>
            <a:ext cx="510185" cy="1799304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48492686-A73F-46D4-8413-07982B106347}"/>
              </a:ext>
            </a:extLst>
          </p:cNvPr>
          <p:cNvSpPr/>
          <p:nvPr/>
        </p:nvSpPr>
        <p:spPr>
          <a:xfrm flipV="1">
            <a:off x="-11450562" y="2695289"/>
            <a:ext cx="28024004" cy="2575128"/>
          </a:xfrm>
          <a:prstGeom prst="arc">
            <a:avLst>
              <a:gd name="adj1" fmla="val 16223553"/>
              <a:gd name="adj2" fmla="val 20919782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44E126F-93A6-4A71-B336-E3B51ABCBCCD}"/>
              </a:ext>
            </a:extLst>
          </p:cNvPr>
          <p:cNvGrpSpPr/>
          <p:nvPr/>
        </p:nvGrpSpPr>
        <p:grpSpPr>
          <a:xfrm>
            <a:off x="0" y="3188553"/>
            <a:ext cx="1970284" cy="3078897"/>
            <a:chOff x="0" y="3188553"/>
            <a:chExt cx="1970284" cy="3078897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A21FB9D-A99A-4410-9B4A-F4B3DE737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2A2129A-E2B2-4B47-A413-0BA21437F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AE64D13-44A9-486B-9367-72BF01E9F571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2C1500B-39B4-41BF-B4D6-27D1107FD97D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728405" cy="9206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2C1500B-39B4-41BF-B4D6-27D1107FD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728405" cy="92063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096BD43-FC2E-44F9-8FD9-6ADD582C1955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096BD43-FC2E-44F9-8FD9-6ADD582C1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6BEF345-A98C-45BF-9E3B-43B25068D0D6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6BEF345-A98C-45BF-9E3B-43B25068D0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C37A0C-5B81-4554-A5A3-E1D0FB885413}"/>
              </a:ext>
            </a:extLst>
          </p:cNvPr>
          <p:cNvGrpSpPr/>
          <p:nvPr/>
        </p:nvGrpSpPr>
        <p:grpSpPr>
          <a:xfrm>
            <a:off x="9014207" y="2735456"/>
            <a:ext cx="1064907" cy="3964843"/>
            <a:chOff x="9014207" y="2735456"/>
            <a:chExt cx="1064907" cy="396484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87BB159-F695-4BF5-BDD2-D8A8DF696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749" y="2735456"/>
              <a:ext cx="0" cy="16460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F544763-F31B-49E5-8411-07EFB6F9DEE4}"/>
                    </a:ext>
                  </a:extLst>
                </p:cNvPr>
                <p:cNvSpPr txBox="1"/>
                <p:nvPr/>
              </p:nvSpPr>
              <p:spPr>
                <a:xfrm>
                  <a:off x="9014207" y="4346369"/>
                  <a:ext cx="106490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en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F2D6954-E948-4CE7-9DD6-4F004CEA0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4207" y="4346369"/>
                  <a:ext cx="1064907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F43BC4F-5083-402C-8FE6-58B38694D2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749" y="5054255"/>
              <a:ext cx="0" cy="1646044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8D65BF-5AD6-4E05-B20F-96FB8D8933C6}"/>
              </a:ext>
            </a:extLst>
          </p:cNvPr>
          <p:cNvGrpSpPr/>
          <p:nvPr/>
        </p:nvGrpSpPr>
        <p:grpSpPr>
          <a:xfrm>
            <a:off x="10356374" y="3989804"/>
            <a:ext cx="1461551" cy="1723677"/>
            <a:chOff x="10356374" y="3989804"/>
            <a:chExt cx="1461551" cy="1723677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F393DFD-3FB0-4723-B9AA-0580E200D75D}"/>
                </a:ext>
              </a:extLst>
            </p:cNvPr>
            <p:cNvCxnSpPr>
              <a:cxnSpLocks/>
            </p:cNvCxnSpPr>
            <p:nvPr/>
          </p:nvCxnSpPr>
          <p:spPr>
            <a:xfrm rot="677750" flipH="1">
              <a:off x="11373425" y="3989804"/>
              <a:ext cx="444500" cy="66675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180BEF5-7D75-4A22-86AE-DF4FFAE7A961}"/>
                </a:ext>
              </a:extLst>
            </p:cNvPr>
            <p:cNvCxnSpPr>
              <a:cxnSpLocks/>
            </p:cNvCxnSpPr>
            <p:nvPr/>
          </p:nvCxnSpPr>
          <p:spPr>
            <a:xfrm rot="677750" flipH="1">
              <a:off x="10356374" y="5046731"/>
              <a:ext cx="444500" cy="66675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FCB2C57-0281-4BD5-8228-1821580C5E65}"/>
                    </a:ext>
                  </a:extLst>
                </p:cNvPr>
                <p:cNvSpPr txBox="1"/>
                <p:nvPr/>
              </p:nvSpPr>
              <p:spPr>
                <a:xfrm>
                  <a:off x="10469737" y="4476065"/>
                  <a:ext cx="123482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GB" sz="4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oMath>
                    </m:oMathPara>
                  </a14:m>
                  <a:endParaRPr lang="en-CA" sz="4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FCB2C57-0281-4BD5-8228-1821580C5E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9737" y="4476065"/>
                  <a:ext cx="1234825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90745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79">
        <p:fade/>
      </p:transition>
    </mc:Choice>
    <mc:Fallback xmlns="">
      <p:transition spd="med" advTm="106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3E94E2-90C1-4A3C-A273-B3F6CCA4B39E}"/>
              </a:ext>
            </a:extLst>
          </p:cNvPr>
          <p:cNvCxnSpPr>
            <a:cxnSpLocks/>
          </p:cNvCxnSpPr>
          <p:nvPr/>
        </p:nvCxnSpPr>
        <p:spPr>
          <a:xfrm rot="5400000" flipV="1">
            <a:off x="4110624" y="5290908"/>
            <a:ext cx="0" cy="152855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/>
              <p:nvPr/>
            </p:nvSpPr>
            <p:spPr>
              <a:xfrm>
                <a:off x="3737429" y="6027003"/>
                <a:ext cx="728405" cy="920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29" y="6027003"/>
                <a:ext cx="728405" cy="920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501AC6AA-7D07-4012-9460-77F5931BF296}"/>
              </a:ext>
            </a:extLst>
          </p:cNvPr>
          <p:cNvGrpSpPr/>
          <p:nvPr/>
        </p:nvGrpSpPr>
        <p:grpSpPr>
          <a:xfrm rot="5400000">
            <a:off x="-2299407" y="-2060534"/>
            <a:ext cx="10279474" cy="13607783"/>
            <a:chOff x="2261245" y="1752600"/>
            <a:chExt cx="4313779" cy="4152900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DC46012C-2EC4-4132-A8BF-3EFA6FB2AC7B}"/>
                </a:ext>
              </a:extLst>
            </p:cNvPr>
            <p:cNvSpPr/>
            <p:nvPr/>
          </p:nvSpPr>
          <p:spPr>
            <a:xfrm rot="16200000">
              <a:off x="3623780" y="2935205"/>
              <a:ext cx="4133850" cy="1768639"/>
            </a:xfrm>
            <a:prstGeom prst="arc">
              <a:avLst>
                <a:gd name="adj1" fmla="val 16223553"/>
                <a:gd name="adj2" fmla="val 2093569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D2936D3B-1910-4A1C-996B-F824EBB0910A}"/>
                </a:ext>
              </a:extLst>
            </p:cNvPr>
            <p:cNvSpPr/>
            <p:nvPr/>
          </p:nvSpPr>
          <p:spPr>
            <a:xfrm rot="16200000" flipV="1">
              <a:off x="1095898" y="2936997"/>
              <a:ext cx="4133850" cy="1803156"/>
            </a:xfrm>
            <a:prstGeom prst="arc">
              <a:avLst>
                <a:gd name="adj1" fmla="val 16223553"/>
                <a:gd name="adj2" fmla="val 2097783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AF621F-CE1B-4B72-8201-64A34779D0BF}"/>
              </a:ext>
            </a:extLst>
          </p:cNvPr>
          <p:cNvGrpSpPr/>
          <p:nvPr/>
        </p:nvGrpSpPr>
        <p:grpSpPr>
          <a:xfrm rot="5400000">
            <a:off x="-2318458" y="-2060533"/>
            <a:ext cx="10279474" cy="13607783"/>
            <a:chOff x="2261245" y="1752600"/>
            <a:chExt cx="4313779" cy="4152900"/>
          </a:xfrm>
        </p:grpSpPr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B7013073-ACDC-4537-8766-A0F60CCB475A}"/>
                </a:ext>
              </a:extLst>
            </p:cNvPr>
            <p:cNvSpPr/>
            <p:nvPr/>
          </p:nvSpPr>
          <p:spPr>
            <a:xfrm rot="16200000">
              <a:off x="3623780" y="2935205"/>
              <a:ext cx="4133850" cy="1768639"/>
            </a:xfrm>
            <a:prstGeom prst="arc">
              <a:avLst>
                <a:gd name="adj1" fmla="val 16223553"/>
                <a:gd name="adj2" fmla="val 2093569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875659A8-F93E-40BC-8A92-52033F99083D}"/>
                </a:ext>
              </a:extLst>
            </p:cNvPr>
            <p:cNvSpPr/>
            <p:nvPr/>
          </p:nvSpPr>
          <p:spPr>
            <a:xfrm rot="16200000" flipV="1">
              <a:off x="1095898" y="2936997"/>
              <a:ext cx="4133850" cy="1803156"/>
            </a:xfrm>
            <a:prstGeom prst="arc">
              <a:avLst>
                <a:gd name="adj1" fmla="val 16223553"/>
                <a:gd name="adj2" fmla="val 2097783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0" name="Arc 79">
            <a:extLst>
              <a:ext uri="{FF2B5EF4-FFF2-40B4-BE49-F238E27FC236}">
                <a16:creationId xmlns:a16="http://schemas.microsoft.com/office/drawing/2014/main" id="{97126148-8A0E-42C1-A961-B878B7709A35}"/>
              </a:ext>
            </a:extLst>
          </p:cNvPr>
          <p:cNvSpPr/>
          <p:nvPr/>
        </p:nvSpPr>
        <p:spPr>
          <a:xfrm>
            <a:off x="-9635950" y="4631738"/>
            <a:ext cx="25256950" cy="2525834"/>
          </a:xfrm>
          <a:prstGeom prst="arc">
            <a:avLst>
              <a:gd name="adj1" fmla="val 16223553"/>
              <a:gd name="adj2" fmla="val 20973632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96E53D-5D40-4854-AE94-1B0170833165}"/>
              </a:ext>
            </a:extLst>
          </p:cNvPr>
          <p:cNvSpPr/>
          <p:nvPr/>
        </p:nvSpPr>
        <p:spPr>
          <a:xfrm>
            <a:off x="2595663" y="3888712"/>
            <a:ext cx="505883" cy="1799304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3DF594-0816-4C6F-A2D7-63CF0A40208B}"/>
              </a:ext>
            </a:extLst>
          </p:cNvPr>
          <p:cNvSpPr/>
          <p:nvPr/>
        </p:nvSpPr>
        <p:spPr>
          <a:xfrm>
            <a:off x="8351369" y="2874050"/>
            <a:ext cx="360000" cy="3794031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48492686-A73F-46D4-8413-07982B106347}"/>
              </a:ext>
            </a:extLst>
          </p:cNvPr>
          <p:cNvSpPr/>
          <p:nvPr/>
        </p:nvSpPr>
        <p:spPr>
          <a:xfrm flipV="1">
            <a:off x="-11450562" y="2695289"/>
            <a:ext cx="28024004" cy="2575128"/>
          </a:xfrm>
          <a:prstGeom prst="arc">
            <a:avLst>
              <a:gd name="adj1" fmla="val 16223553"/>
              <a:gd name="adj2" fmla="val 20919782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44E126F-93A6-4A71-B336-E3B51ABCBCCD}"/>
              </a:ext>
            </a:extLst>
          </p:cNvPr>
          <p:cNvGrpSpPr/>
          <p:nvPr/>
        </p:nvGrpSpPr>
        <p:grpSpPr>
          <a:xfrm>
            <a:off x="0" y="3188553"/>
            <a:ext cx="1970284" cy="3078897"/>
            <a:chOff x="0" y="3188553"/>
            <a:chExt cx="1970284" cy="3078897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A21FB9D-A99A-4410-9B4A-F4B3DE737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2A2129A-E2B2-4B47-A413-0BA21437F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AE64D13-44A9-486B-9367-72BF01E9F571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2C1500B-39B4-41BF-B4D6-27D1107FD97D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728405" cy="9206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2C1500B-39B4-41BF-B4D6-27D1107FD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728405" cy="92063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096BD43-FC2E-44F9-8FD9-6ADD582C1955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096BD43-FC2E-44F9-8FD9-6ADD582C1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6BEF345-A98C-45BF-9E3B-43B25068D0D6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6BEF345-A98C-45BF-9E3B-43B25068D0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050C46-5904-47FE-8165-FA50995D8B81}"/>
                  </a:ext>
                </a:extLst>
              </p:cNvPr>
              <p:cNvSpPr txBox="1"/>
              <p:nvPr/>
            </p:nvSpPr>
            <p:spPr>
              <a:xfrm>
                <a:off x="-13376" y="11123"/>
                <a:ext cx="9629687" cy="23587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600" dirty="0"/>
                  <a:t>Geodesics converge AND diverge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4600" dirty="0"/>
                  <a:t>… such that circle area the same size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4600" dirty="0"/>
                  <a:t>Zero Ricci Curvature </a:t>
                </a:r>
                <a14:m>
                  <m:oMath xmlns:m="http://schemas.openxmlformats.org/officeDocument/2006/math">
                    <m:r>
                      <a:rPr lang="en-US" sz="4600" b="0" i="1" smtClean="0">
                        <a:latin typeface="Cambria Math" panose="02040503050406030204" pitchFamily="18" charset="0"/>
                      </a:rPr>
                      <m:t>𝑅𝑖𝑐</m:t>
                    </m:r>
                    <m:d>
                      <m:dPr>
                        <m:ctrlPr>
                          <a:rPr lang="en-US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6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6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sz="46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46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6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4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050C46-5904-47FE-8165-FA50995D8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76" y="11123"/>
                <a:ext cx="9629687" cy="2358723"/>
              </a:xfrm>
              <a:prstGeom prst="rect">
                <a:avLst/>
              </a:prstGeom>
              <a:blipFill>
                <a:blip r:embed="rId8"/>
                <a:stretch>
                  <a:fillRect l="-2723" t="-5426" r="-1267" b="-108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C7AE3BA-0E53-4863-A913-BA477268ED81}"/>
              </a:ext>
            </a:extLst>
          </p:cNvPr>
          <p:cNvGrpSpPr/>
          <p:nvPr/>
        </p:nvGrpSpPr>
        <p:grpSpPr>
          <a:xfrm>
            <a:off x="9014207" y="2735456"/>
            <a:ext cx="1064907" cy="3964843"/>
            <a:chOff x="9014207" y="2735456"/>
            <a:chExt cx="1064907" cy="396484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D063E5F-A49E-4A8B-A7D5-E7419D4A0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749" y="2735456"/>
              <a:ext cx="0" cy="16460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F2D6954-E948-4CE7-9DD6-4F004CEA0DBD}"/>
                    </a:ext>
                  </a:extLst>
                </p:cNvPr>
                <p:cNvSpPr txBox="1"/>
                <p:nvPr/>
              </p:nvSpPr>
              <p:spPr>
                <a:xfrm>
                  <a:off x="9014207" y="4346369"/>
                  <a:ext cx="106490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en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F2D6954-E948-4CE7-9DD6-4F004CEA0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4207" y="4346369"/>
                  <a:ext cx="1064907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52F2190-C710-4A4E-B972-9F7ADBA1A9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749" y="5054255"/>
              <a:ext cx="0" cy="1646044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0B40BF5-21D4-4409-B055-F9F4798B7BF3}"/>
              </a:ext>
            </a:extLst>
          </p:cNvPr>
          <p:cNvGrpSpPr/>
          <p:nvPr/>
        </p:nvGrpSpPr>
        <p:grpSpPr>
          <a:xfrm>
            <a:off x="10356374" y="3989804"/>
            <a:ext cx="1461551" cy="1723677"/>
            <a:chOff x="10356374" y="3989804"/>
            <a:chExt cx="1461551" cy="1723677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8FC35C2-D5C0-407F-BA95-8A13C7B82BFB}"/>
                </a:ext>
              </a:extLst>
            </p:cNvPr>
            <p:cNvCxnSpPr>
              <a:cxnSpLocks/>
            </p:cNvCxnSpPr>
            <p:nvPr/>
          </p:nvCxnSpPr>
          <p:spPr>
            <a:xfrm rot="677750" flipH="1">
              <a:off x="11373425" y="3989804"/>
              <a:ext cx="444500" cy="66675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DB9D8E-9D30-4534-9186-9DB2D8D85D53}"/>
                </a:ext>
              </a:extLst>
            </p:cNvPr>
            <p:cNvCxnSpPr>
              <a:cxnSpLocks/>
            </p:cNvCxnSpPr>
            <p:nvPr/>
          </p:nvCxnSpPr>
          <p:spPr>
            <a:xfrm rot="677750" flipH="1">
              <a:off x="10356374" y="5046731"/>
              <a:ext cx="444500" cy="66675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0657728-4A1F-4535-9FB5-956E7AE18674}"/>
                    </a:ext>
                  </a:extLst>
                </p:cNvPr>
                <p:cNvSpPr txBox="1"/>
                <p:nvPr/>
              </p:nvSpPr>
              <p:spPr>
                <a:xfrm>
                  <a:off x="10469737" y="4476065"/>
                  <a:ext cx="123482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GB" sz="4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oMath>
                    </m:oMathPara>
                  </a14:m>
                  <a:endParaRPr lang="en-CA" sz="4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0657728-4A1F-4535-9FB5-956E7AE186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9737" y="4476065"/>
                  <a:ext cx="1234825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BCB3AA1-B466-4970-83B8-0EC48E4411A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16600" y="1440360"/>
              <a:ext cx="4337280" cy="945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BCB3AA1-B466-4970-83B8-0EC48E4411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7240" y="1431000"/>
                <a:ext cx="4356000" cy="964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78961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6422">
        <p159:morph option="byObject"/>
      </p:transition>
    </mc:Choice>
    <mc:Fallback xmlns="">
      <p:transition spd="slow" advTm="164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3E94E2-90C1-4A3C-A273-B3F6CCA4B39E}"/>
              </a:ext>
            </a:extLst>
          </p:cNvPr>
          <p:cNvCxnSpPr>
            <a:cxnSpLocks/>
          </p:cNvCxnSpPr>
          <p:nvPr/>
        </p:nvCxnSpPr>
        <p:spPr>
          <a:xfrm rot="5400000" flipV="1">
            <a:off x="4110624" y="5290908"/>
            <a:ext cx="0" cy="152855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/>
              <p:nvPr/>
            </p:nvSpPr>
            <p:spPr>
              <a:xfrm>
                <a:off x="3737429" y="6027003"/>
                <a:ext cx="728405" cy="920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29" y="6027003"/>
                <a:ext cx="728405" cy="920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501AC6AA-7D07-4012-9460-77F5931BF296}"/>
              </a:ext>
            </a:extLst>
          </p:cNvPr>
          <p:cNvGrpSpPr/>
          <p:nvPr/>
        </p:nvGrpSpPr>
        <p:grpSpPr>
          <a:xfrm rot="5400000">
            <a:off x="-2299407" y="-2060534"/>
            <a:ext cx="10279474" cy="13607783"/>
            <a:chOff x="2261245" y="1752600"/>
            <a:chExt cx="4313779" cy="4152900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DC46012C-2EC4-4132-A8BF-3EFA6FB2AC7B}"/>
                </a:ext>
              </a:extLst>
            </p:cNvPr>
            <p:cNvSpPr/>
            <p:nvPr/>
          </p:nvSpPr>
          <p:spPr>
            <a:xfrm rot="16200000">
              <a:off x="3623780" y="2935205"/>
              <a:ext cx="4133850" cy="1768639"/>
            </a:xfrm>
            <a:prstGeom prst="arc">
              <a:avLst>
                <a:gd name="adj1" fmla="val 16223553"/>
                <a:gd name="adj2" fmla="val 2093569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D2936D3B-1910-4A1C-996B-F824EBB0910A}"/>
                </a:ext>
              </a:extLst>
            </p:cNvPr>
            <p:cNvSpPr/>
            <p:nvPr/>
          </p:nvSpPr>
          <p:spPr>
            <a:xfrm rot="16200000" flipV="1">
              <a:off x="1095898" y="2936997"/>
              <a:ext cx="4133850" cy="1803156"/>
            </a:xfrm>
            <a:prstGeom prst="arc">
              <a:avLst>
                <a:gd name="adj1" fmla="val 16223553"/>
                <a:gd name="adj2" fmla="val 2097783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AF621F-CE1B-4B72-8201-64A34779D0BF}"/>
              </a:ext>
            </a:extLst>
          </p:cNvPr>
          <p:cNvGrpSpPr/>
          <p:nvPr/>
        </p:nvGrpSpPr>
        <p:grpSpPr>
          <a:xfrm rot="5400000">
            <a:off x="-2318458" y="-2060533"/>
            <a:ext cx="10279474" cy="13607783"/>
            <a:chOff x="2261245" y="1752600"/>
            <a:chExt cx="4313779" cy="4152900"/>
          </a:xfrm>
        </p:grpSpPr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B7013073-ACDC-4537-8766-A0F60CCB475A}"/>
                </a:ext>
              </a:extLst>
            </p:cNvPr>
            <p:cNvSpPr/>
            <p:nvPr/>
          </p:nvSpPr>
          <p:spPr>
            <a:xfrm rot="16200000">
              <a:off x="3623780" y="2935205"/>
              <a:ext cx="4133850" cy="1768639"/>
            </a:xfrm>
            <a:prstGeom prst="arc">
              <a:avLst>
                <a:gd name="adj1" fmla="val 16223553"/>
                <a:gd name="adj2" fmla="val 2093569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875659A8-F93E-40BC-8A92-52033F99083D}"/>
                </a:ext>
              </a:extLst>
            </p:cNvPr>
            <p:cNvSpPr/>
            <p:nvPr/>
          </p:nvSpPr>
          <p:spPr>
            <a:xfrm rot="16200000" flipV="1">
              <a:off x="1095898" y="2936997"/>
              <a:ext cx="4133850" cy="1803156"/>
            </a:xfrm>
            <a:prstGeom prst="arc">
              <a:avLst>
                <a:gd name="adj1" fmla="val 16223553"/>
                <a:gd name="adj2" fmla="val 2097783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0" name="Arc 79">
            <a:extLst>
              <a:ext uri="{FF2B5EF4-FFF2-40B4-BE49-F238E27FC236}">
                <a16:creationId xmlns:a16="http://schemas.microsoft.com/office/drawing/2014/main" id="{97126148-8A0E-42C1-A961-B878B7709A35}"/>
              </a:ext>
            </a:extLst>
          </p:cNvPr>
          <p:cNvSpPr/>
          <p:nvPr/>
        </p:nvSpPr>
        <p:spPr>
          <a:xfrm>
            <a:off x="-9635950" y="4631738"/>
            <a:ext cx="25256950" cy="2525834"/>
          </a:xfrm>
          <a:prstGeom prst="arc">
            <a:avLst>
              <a:gd name="adj1" fmla="val 16223553"/>
              <a:gd name="adj2" fmla="val 20973632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96E53D-5D40-4854-AE94-1B0170833165}"/>
              </a:ext>
            </a:extLst>
          </p:cNvPr>
          <p:cNvSpPr/>
          <p:nvPr/>
        </p:nvSpPr>
        <p:spPr>
          <a:xfrm>
            <a:off x="2595663" y="3888712"/>
            <a:ext cx="505883" cy="1799304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3DF594-0816-4C6F-A2D7-63CF0A40208B}"/>
              </a:ext>
            </a:extLst>
          </p:cNvPr>
          <p:cNvSpPr/>
          <p:nvPr/>
        </p:nvSpPr>
        <p:spPr>
          <a:xfrm>
            <a:off x="8351369" y="2874050"/>
            <a:ext cx="360000" cy="3794031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48492686-A73F-46D4-8413-07982B106347}"/>
              </a:ext>
            </a:extLst>
          </p:cNvPr>
          <p:cNvSpPr/>
          <p:nvPr/>
        </p:nvSpPr>
        <p:spPr>
          <a:xfrm flipV="1">
            <a:off x="-11450562" y="2695289"/>
            <a:ext cx="28024004" cy="2575128"/>
          </a:xfrm>
          <a:prstGeom prst="arc">
            <a:avLst>
              <a:gd name="adj1" fmla="val 16223553"/>
              <a:gd name="adj2" fmla="val 20919782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44E126F-93A6-4A71-B336-E3B51ABCBCCD}"/>
              </a:ext>
            </a:extLst>
          </p:cNvPr>
          <p:cNvGrpSpPr/>
          <p:nvPr/>
        </p:nvGrpSpPr>
        <p:grpSpPr>
          <a:xfrm>
            <a:off x="0" y="3188553"/>
            <a:ext cx="1970284" cy="3078897"/>
            <a:chOff x="0" y="3188553"/>
            <a:chExt cx="1970284" cy="3078897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A21FB9D-A99A-4410-9B4A-F4B3DE737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2A2129A-E2B2-4B47-A413-0BA21437F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AE64D13-44A9-486B-9367-72BF01E9F571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2C1500B-39B4-41BF-B4D6-27D1107FD97D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728405" cy="9206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2C1500B-39B4-41BF-B4D6-27D1107FD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728405" cy="92063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096BD43-FC2E-44F9-8FD9-6ADD582C1955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096BD43-FC2E-44F9-8FD9-6ADD582C1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6BEF345-A98C-45BF-9E3B-43B25068D0D6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6BEF345-A98C-45BF-9E3B-43B25068D0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C7AE3BA-0E53-4863-A913-BA477268ED81}"/>
              </a:ext>
            </a:extLst>
          </p:cNvPr>
          <p:cNvGrpSpPr/>
          <p:nvPr/>
        </p:nvGrpSpPr>
        <p:grpSpPr>
          <a:xfrm>
            <a:off x="9014207" y="2735456"/>
            <a:ext cx="1064907" cy="3964843"/>
            <a:chOff x="9014207" y="2735456"/>
            <a:chExt cx="1064907" cy="396484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D063E5F-A49E-4A8B-A7D5-E7419D4A0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749" y="2735456"/>
              <a:ext cx="0" cy="16460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F2D6954-E948-4CE7-9DD6-4F004CEA0DBD}"/>
                    </a:ext>
                  </a:extLst>
                </p:cNvPr>
                <p:cNvSpPr txBox="1"/>
                <p:nvPr/>
              </p:nvSpPr>
              <p:spPr>
                <a:xfrm>
                  <a:off x="9014207" y="4346369"/>
                  <a:ext cx="106490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en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F2D6954-E948-4CE7-9DD6-4F004CEA0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4207" y="4346369"/>
                  <a:ext cx="1064907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52F2190-C710-4A4E-B972-9F7ADBA1A9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749" y="5054255"/>
              <a:ext cx="0" cy="1646044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FC35C2-D5C0-407F-BA95-8A13C7B82BFB}"/>
              </a:ext>
            </a:extLst>
          </p:cNvPr>
          <p:cNvCxnSpPr>
            <a:cxnSpLocks/>
          </p:cNvCxnSpPr>
          <p:nvPr/>
        </p:nvCxnSpPr>
        <p:spPr>
          <a:xfrm rot="677750" flipH="1">
            <a:off x="11373425" y="3989804"/>
            <a:ext cx="444500" cy="6667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DB9D8E-9D30-4534-9186-9DB2D8D85D53}"/>
              </a:ext>
            </a:extLst>
          </p:cNvPr>
          <p:cNvCxnSpPr>
            <a:cxnSpLocks/>
          </p:cNvCxnSpPr>
          <p:nvPr/>
        </p:nvCxnSpPr>
        <p:spPr>
          <a:xfrm rot="677750" flipH="1">
            <a:off x="10356374" y="5046731"/>
            <a:ext cx="444500" cy="66675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657728-4A1F-4535-9FB5-956E7AE18674}"/>
                  </a:ext>
                </a:extLst>
              </p:cNvPr>
              <p:cNvSpPr txBox="1"/>
              <p:nvPr/>
            </p:nvSpPr>
            <p:spPr>
              <a:xfrm>
                <a:off x="10469737" y="4476065"/>
                <a:ext cx="123482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GB" sz="4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½</m:t>
                      </m:r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657728-4A1F-4535-9FB5-956E7AE18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9737" y="4476065"/>
                <a:ext cx="123482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C7CA844-A6A1-41BA-9743-60B54F25DCF7}"/>
              </a:ext>
            </a:extLst>
          </p:cNvPr>
          <p:cNvSpPr txBox="1"/>
          <p:nvPr/>
        </p:nvSpPr>
        <p:spPr>
          <a:xfrm>
            <a:off x="342900" y="326049"/>
            <a:ext cx="1162856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600" dirty="0"/>
              <a:t>Ricci Tensor can detect changes in area/volume.</a:t>
            </a:r>
          </a:p>
          <a:p>
            <a:r>
              <a:rPr lang="en-GB" sz="4600" dirty="0"/>
              <a:t>Ricci Tensor cannot detect changes in shape.</a:t>
            </a:r>
            <a:endParaRPr lang="en-CA" sz="4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087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7595"/>
    </mc:Choice>
    <mc:Fallback xmlns="">
      <p:transition advTm="17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3E94E2-90C1-4A3C-A273-B3F6CCA4B39E}"/>
              </a:ext>
            </a:extLst>
          </p:cNvPr>
          <p:cNvCxnSpPr>
            <a:cxnSpLocks/>
          </p:cNvCxnSpPr>
          <p:nvPr/>
        </p:nvCxnSpPr>
        <p:spPr>
          <a:xfrm rot="5400000" flipV="1">
            <a:off x="4110624" y="5290908"/>
            <a:ext cx="0" cy="152855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/>
              <p:nvPr/>
            </p:nvSpPr>
            <p:spPr>
              <a:xfrm>
                <a:off x="3737429" y="6027003"/>
                <a:ext cx="728405" cy="920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42298F-6C36-4076-BC2B-CC00BB69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29" y="6027003"/>
                <a:ext cx="728405" cy="920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501AC6AA-7D07-4012-9460-77F5931BF296}"/>
              </a:ext>
            </a:extLst>
          </p:cNvPr>
          <p:cNvGrpSpPr/>
          <p:nvPr/>
        </p:nvGrpSpPr>
        <p:grpSpPr>
          <a:xfrm rot="5400000">
            <a:off x="-2299407" y="-2060534"/>
            <a:ext cx="10279474" cy="13607783"/>
            <a:chOff x="2261245" y="1752600"/>
            <a:chExt cx="4313779" cy="4152900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DC46012C-2EC4-4132-A8BF-3EFA6FB2AC7B}"/>
                </a:ext>
              </a:extLst>
            </p:cNvPr>
            <p:cNvSpPr/>
            <p:nvPr/>
          </p:nvSpPr>
          <p:spPr>
            <a:xfrm rot="16200000">
              <a:off x="3623780" y="2935205"/>
              <a:ext cx="4133850" cy="1768639"/>
            </a:xfrm>
            <a:prstGeom prst="arc">
              <a:avLst>
                <a:gd name="adj1" fmla="val 16223553"/>
                <a:gd name="adj2" fmla="val 2093569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D2936D3B-1910-4A1C-996B-F824EBB0910A}"/>
                </a:ext>
              </a:extLst>
            </p:cNvPr>
            <p:cNvSpPr/>
            <p:nvPr/>
          </p:nvSpPr>
          <p:spPr>
            <a:xfrm rot="16200000" flipV="1">
              <a:off x="1095898" y="2936997"/>
              <a:ext cx="4133850" cy="1803156"/>
            </a:xfrm>
            <a:prstGeom prst="arc">
              <a:avLst>
                <a:gd name="adj1" fmla="val 16223553"/>
                <a:gd name="adj2" fmla="val 2097783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AF621F-CE1B-4B72-8201-64A34779D0BF}"/>
              </a:ext>
            </a:extLst>
          </p:cNvPr>
          <p:cNvGrpSpPr/>
          <p:nvPr/>
        </p:nvGrpSpPr>
        <p:grpSpPr>
          <a:xfrm rot="5400000">
            <a:off x="-2318458" y="-2060533"/>
            <a:ext cx="10279474" cy="13607783"/>
            <a:chOff x="2261245" y="1752600"/>
            <a:chExt cx="4313779" cy="4152900"/>
          </a:xfrm>
        </p:grpSpPr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B7013073-ACDC-4537-8766-A0F60CCB475A}"/>
                </a:ext>
              </a:extLst>
            </p:cNvPr>
            <p:cNvSpPr/>
            <p:nvPr/>
          </p:nvSpPr>
          <p:spPr>
            <a:xfrm rot="16200000">
              <a:off x="3623780" y="2935205"/>
              <a:ext cx="4133850" cy="1768639"/>
            </a:xfrm>
            <a:prstGeom prst="arc">
              <a:avLst>
                <a:gd name="adj1" fmla="val 16223553"/>
                <a:gd name="adj2" fmla="val 2093569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875659A8-F93E-40BC-8A92-52033F99083D}"/>
                </a:ext>
              </a:extLst>
            </p:cNvPr>
            <p:cNvSpPr/>
            <p:nvPr/>
          </p:nvSpPr>
          <p:spPr>
            <a:xfrm rot="16200000" flipV="1">
              <a:off x="1095898" y="2936997"/>
              <a:ext cx="4133850" cy="1803156"/>
            </a:xfrm>
            <a:prstGeom prst="arc">
              <a:avLst>
                <a:gd name="adj1" fmla="val 16223553"/>
                <a:gd name="adj2" fmla="val 2097783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0" name="Arc 79">
            <a:extLst>
              <a:ext uri="{FF2B5EF4-FFF2-40B4-BE49-F238E27FC236}">
                <a16:creationId xmlns:a16="http://schemas.microsoft.com/office/drawing/2014/main" id="{97126148-8A0E-42C1-A961-B878B7709A35}"/>
              </a:ext>
            </a:extLst>
          </p:cNvPr>
          <p:cNvSpPr/>
          <p:nvPr/>
        </p:nvSpPr>
        <p:spPr>
          <a:xfrm>
            <a:off x="-9635950" y="4631738"/>
            <a:ext cx="25256950" cy="2525834"/>
          </a:xfrm>
          <a:prstGeom prst="arc">
            <a:avLst>
              <a:gd name="adj1" fmla="val 16223553"/>
              <a:gd name="adj2" fmla="val 20973632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96E53D-5D40-4854-AE94-1B0170833165}"/>
              </a:ext>
            </a:extLst>
          </p:cNvPr>
          <p:cNvSpPr/>
          <p:nvPr/>
        </p:nvSpPr>
        <p:spPr>
          <a:xfrm>
            <a:off x="2595663" y="3888712"/>
            <a:ext cx="505883" cy="1799304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3DF594-0816-4C6F-A2D7-63CF0A40208B}"/>
              </a:ext>
            </a:extLst>
          </p:cNvPr>
          <p:cNvSpPr/>
          <p:nvPr/>
        </p:nvSpPr>
        <p:spPr>
          <a:xfrm>
            <a:off x="8351369" y="2874050"/>
            <a:ext cx="360000" cy="3794031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48492686-A73F-46D4-8413-07982B106347}"/>
              </a:ext>
            </a:extLst>
          </p:cNvPr>
          <p:cNvSpPr/>
          <p:nvPr/>
        </p:nvSpPr>
        <p:spPr>
          <a:xfrm flipV="1">
            <a:off x="-11450562" y="2695289"/>
            <a:ext cx="28024004" cy="2575128"/>
          </a:xfrm>
          <a:prstGeom prst="arc">
            <a:avLst>
              <a:gd name="adj1" fmla="val 16223553"/>
              <a:gd name="adj2" fmla="val 20919782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44E126F-93A6-4A71-B336-E3B51ABCBCCD}"/>
              </a:ext>
            </a:extLst>
          </p:cNvPr>
          <p:cNvGrpSpPr/>
          <p:nvPr/>
        </p:nvGrpSpPr>
        <p:grpSpPr>
          <a:xfrm>
            <a:off x="0" y="3188553"/>
            <a:ext cx="1970284" cy="3078897"/>
            <a:chOff x="0" y="3188553"/>
            <a:chExt cx="1970284" cy="3078897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A21FB9D-A99A-4410-9B4A-F4B3DE7376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50" y="3924300"/>
              <a:ext cx="0" cy="91440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2A2129A-E2B2-4B47-A413-0BA21437F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4781550"/>
              <a:ext cx="444500" cy="66675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AE64D13-44A9-486B-9367-72BF01E9F571}"/>
                </a:ext>
              </a:extLst>
            </p:cNvPr>
            <p:cNvCxnSpPr>
              <a:cxnSpLocks/>
            </p:cNvCxnSpPr>
            <p:nvPr/>
          </p:nvCxnSpPr>
          <p:spPr>
            <a:xfrm>
              <a:off x="755547" y="4816935"/>
              <a:ext cx="939903" cy="0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2C1500B-39B4-41BF-B4D6-27D1107FD97D}"/>
                    </a:ext>
                  </a:extLst>
                </p:cNvPr>
                <p:cNvSpPr txBox="1"/>
                <p:nvPr/>
              </p:nvSpPr>
              <p:spPr>
                <a:xfrm>
                  <a:off x="1241879" y="4845903"/>
                  <a:ext cx="728405" cy="9206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2C1500B-39B4-41BF-B4D6-27D1107FD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879" y="4845903"/>
                  <a:ext cx="728405" cy="92063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096BD43-FC2E-44F9-8FD9-6ADD582C1955}"/>
                    </a:ext>
                  </a:extLst>
                </p:cNvPr>
                <p:cNvSpPr txBox="1"/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096BD43-FC2E-44F9-8FD9-6ADD582C1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79" y="3188553"/>
                  <a:ext cx="88325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6BEF345-A98C-45BF-9E3B-43B25068D0D6}"/>
                    </a:ext>
                  </a:extLst>
                </p:cNvPr>
                <p:cNvSpPr txBox="1"/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6BEF345-A98C-45BF-9E3B-43B25068D0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36453"/>
                  <a:ext cx="897489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C7AE3BA-0E53-4863-A913-BA477268ED81}"/>
              </a:ext>
            </a:extLst>
          </p:cNvPr>
          <p:cNvGrpSpPr/>
          <p:nvPr/>
        </p:nvGrpSpPr>
        <p:grpSpPr>
          <a:xfrm>
            <a:off x="9014207" y="2735456"/>
            <a:ext cx="1064907" cy="3964843"/>
            <a:chOff x="9014207" y="2735456"/>
            <a:chExt cx="1064907" cy="396484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D063E5F-A49E-4A8B-A7D5-E7419D4A0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749" y="2735456"/>
              <a:ext cx="0" cy="16460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F2D6954-E948-4CE7-9DD6-4F004CEA0DBD}"/>
                    </a:ext>
                  </a:extLst>
                </p:cNvPr>
                <p:cNvSpPr txBox="1"/>
                <p:nvPr/>
              </p:nvSpPr>
              <p:spPr>
                <a:xfrm>
                  <a:off x="9014207" y="4346369"/>
                  <a:ext cx="106490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en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F2D6954-E948-4CE7-9DD6-4F004CEA0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4207" y="4346369"/>
                  <a:ext cx="1064907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52F2190-C710-4A4E-B972-9F7ADBA1A9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749" y="5054255"/>
              <a:ext cx="0" cy="1646044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FC35C2-D5C0-407F-BA95-8A13C7B82BFB}"/>
              </a:ext>
            </a:extLst>
          </p:cNvPr>
          <p:cNvCxnSpPr>
            <a:cxnSpLocks/>
          </p:cNvCxnSpPr>
          <p:nvPr/>
        </p:nvCxnSpPr>
        <p:spPr>
          <a:xfrm rot="677750" flipH="1">
            <a:off x="11373425" y="3989804"/>
            <a:ext cx="444500" cy="6667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DB9D8E-9D30-4534-9186-9DB2D8D85D53}"/>
              </a:ext>
            </a:extLst>
          </p:cNvPr>
          <p:cNvCxnSpPr>
            <a:cxnSpLocks/>
          </p:cNvCxnSpPr>
          <p:nvPr/>
        </p:nvCxnSpPr>
        <p:spPr>
          <a:xfrm rot="677750" flipH="1">
            <a:off x="10356374" y="5046731"/>
            <a:ext cx="444500" cy="66675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657728-4A1F-4535-9FB5-956E7AE18674}"/>
                  </a:ext>
                </a:extLst>
              </p:cNvPr>
              <p:cNvSpPr txBox="1"/>
              <p:nvPr/>
            </p:nvSpPr>
            <p:spPr>
              <a:xfrm>
                <a:off x="10469737" y="4476065"/>
                <a:ext cx="123482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GB" sz="4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½</m:t>
                      </m:r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657728-4A1F-4535-9FB5-956E7AE18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9737" y="4476065"/>
                <a:ext cx="123482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77690A-7355-46F7-850F-81831922B60E}"/>
                  </a:ext>
                </a:extLst>
              </p:cNvPr>
              <p:cNvSpPr txBox="1"/>
              <p:nvPr/>
            </p:nvSpPr>
            <p:spPr>
              <a:xfrm>
                <a:off x="225017" y="180049"/>
                <a:ext cx="9917790" cy="2586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𝛼𝛽</m:t>
                        </m:r>
                      </m:sub>
                    </m:sSub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600" dirty="0"/>
                  <a:t> does NOT mean space is flat.</a:t>
                </a:r>
              </a:p>
              <a:p>
                <a:br>
                  <a:rPr lang="en-CA" sz="2000" dirty="0"/>
                </a:br>
                <a:r>
                  <a:rPr lang="en-CA" sz="4600" dirty="0"/>
                  <a:t>It just means that areas/volumes don’t    </a:t>
                </a:r>
              </a:p>
              <a:p>
                <a:r>
                  <a:rPr lang="en-CA" sz="4600" dirty="0"/>
                  <a:t>    change along geodesics.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77690A-7355-46F7-850F-81831922B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17" y="180049"/>
                <a:ext cx="9917790" cy="2586798"/>
              </a:xfrm>
              <a:prstGeom prst="rect">
                <a:avLst/>
              </a:prstGeom>
              <a:blipFill>
                <a:blip r:embed="rId10"/>
                <a:stretch>
                  <a:fillRect l="-2643" t="-4717" r="-2151" b="-110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1C2124D-CDB9-4F2F-BE01-679153FD6DF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8520" y="610920"/>
              <a:ext cx="9095760" cy="475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1C2124D-CDB9-4F2F-BE01-679153FD6D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9160" y="601560"/>
                <a:ext cx="9114480" cy="494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91521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7446">
        <p159:morph option="byObject"/>
      </p:transition>
    </mc:Choice>
    <mc:Fallback xmlns="">
      <p:transition spd="slow" advTm="274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369243-5B45-465E-9EA1-5B00D8884D61}"/>
                  </a:ext>
                </a:extLst>
              </p:cNvPr>
              <p:cNvSpPr txBox="1"/>
              <p:nvPr/>
            </p:nvSpPr>
            <p:spPr>
              <a:xfrm>
                <a:off x="140677" y="120413"/>
                <a:ext cx="12192000" cy="948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Ricci Curvature Scalar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p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𝛼𝛽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369243-5B45-465E-9EA1-5B00D8884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7" y="120413"/>
                <a:ext cx="12192000" cy="948465"/>
              </a:xfrm>
              <a:prstGeom prst="rect">
                <a:avLst/>
              </a:prstGeom>
              <a:blipFill>
                <a:blip r:embed="rId3"/>
                <a:stretch>
                  <a:fillRect l="-2250" t="-8387" b="-277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C913CE4-0134-4802-A665-78F6692D1BCC}"/>
              </a:ext>
            </a:extLst>
          </p:cNvPr>
          <p:cNvGrpSpPr/>
          <p:nvPr/>
        </p:nvGrpSpPr>
        <p:grpSpPr>
          <a:xfrm>
            <a:off x="-114300" y="2876550"/>
            <a:ext cx="5492750" cy="3213100"/>
            <a:chOff x="-114300" y="2876550"/>
            <a:chExt cx="5492750" cy="32131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98E11C-8AC7-429B-82AB-B9EE9F30DE60}"/>
                </a:ext>
              </a:extLst>
            </p:cNvPr>
            <p:cNvSpPr/>
            <p:nvPr/>
          </p:nvSpPr>
          <p:spPr>
            <a:xfrm>
              <a:off x="2247900" y="2952750"/>
              <a:ext cx="3124200" cy="3124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C7A4B02D-E69B-49F3-AF80-688CC8356507}"/>
                </a:ext>
              </a:extLst>
            </p:cNvPr>
            <p:cNvSpPr txBox="1">
              <a:spLocks/>
            </p:cNvSpPr>
            <p:nvPr/>
          </p:nvSpPr>
          <p:spPr>
            <a:xfrm>
              <a:off x="-114300" y="2876550"/>
              <a:ext cx="2000250" cy="12236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5400">
                  <a:latin typeface="+mn-lt"/>
                </a:rPr>
                <a:t>Flat</a:t>
              </a:r>
            </a:p>
            <a:p>
              <a:pPr algn="ctr"/>
              <a:r>
                <a:rPr lang="en-US" sz="5400">
                  <a:latin typeface="+mn-lt"/>
                </a:rPr>
                <a:t>Circle</a:t>
              </a:r>
              <a:endParaRPr lang="en-CA" sz="5400">
                <a:latin typeface="+mn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52F572-9E03-46A6-B783-9B38CAE6C424}"/>
                </a:ext>
              </a:extLst>
            </p:cNvPr>
            <p:cNvGrpSpPr/>
            <p:nvPr/>
          </p:nvGrpSpPr>
          <p:grpSpPr>
            <a:xfrm>
              <a:off x="2241550" y="2952750"/>
              <a:ext cx="3136900" cy="3136900"/>
              <a:chOff x="2241550" y="2952750"/>
              <a:chExt cx="3136900" cy="313690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4570DC6-F36F-4164-A95B-1639EF4E2A4E}"/>
                  </a:ext>
                </a:extLst>
              </p:cNvPr>
              <p:cNvGrpSpPr/>
              <p:nvPr/>
            </p:nvGrpSpPr>
            <p:grpSpPr>
              <a:xfrm>
                <a:off x="2984500" y="2952750"/>
                <a:ext cx="1651000" cy="3136900"/>
                <a:chOff x="2984500" y="2952750"/>
                <a:chExt cx="1651000" cy="3136900"/>
              </a:xfrm>
            </p:grpSpPr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FE0B060A-82ED-4ED1-B3FC-A69A27AED4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500" y="2952750"/>
                  <a:ext cx="0" cy="312420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E7A2162-DC22-426E-83F9-4C1F4163F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4500" y="2965450"/>
                  <a:ext cx="0" cy="312420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CF7934CA-A937-4696-AF4D-193D4C4D7E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0000" y="2965450"/>
                  <a:ext cx="0" cy="312420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5EFAAC3-778F-4ED9-9847-FAF5CB3F1F98}"/>
                  </a:ext>
                </a:extLst>
              </p:cNvPr>
              <p:cNvGrpSpPr/>
              <p:nvPr/>
            </p:nvGrpSpPr>
            <p:grpSpPr>
              <a:xfrm rot="16200000">
                <a:off x="2984500" y="2978150"/>
                <a:ext cx="1651000" cy="3136900"/>
                <a:chOff x="2984500" y="2952750"/>
                <a:chExt cx="1651000" cy="3136900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543CA3DF-DEBD-44E2-8925-5F79D436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5500" y="2952750"/>
                  <a:ext cx="0" cy="312420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26D6CBDB-4248-44C3-B24F-657E54B095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84500" y="2965450"/>
                  <a:ext cx="0" cy="312420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5252991C-39B5-4602-8463-E5F476E5F3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0000" y="2965450"/>
                  <a:ext cx="0" cy="312420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prstDash val="sysDash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9A9E069-7BC6-4E4D-94E9-E06504D147E6}"/>
                </a:ext>
              </a:extLst>
            </p:cNvPr>
            <p:cNvSpPr/>
            <p:nvPr/>
          </p:nvSpPr>
          <p:spPr>
            <a:xfrm>
              <a:off x="2476010" y="3206360"/>
              <a:ext cx="2743689" cy="2663495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97215A-3A16-400F-B2AC-67B5CD3B4D36}"/>
                  </a:ext>
                </a:extLst>
              </p:cNvPr>
              <p:cNvSpPr txBox="1"/>
              <p:nvPr/>
            </p:nvSpPr>
            <p:spPr>
              <a:xfrm>
                <a:off x="2434773" y="1176671"/>
                <a:ext cx="282558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97215A-3A16-400F-B2AC-67B5CD3B4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773" y="1176671"/>
                <a:ext cx="2825582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237F31-F6FC-4F71-B8F6-34966296A718}"/>
                  </a:ext>
                </a:extLst>
              </p:cNvPr>
              <p:cNvSpPr txBox="1"/>
              <p:nvPr/>
            </p:nvSpPr>
            <p:spPr>
              <a:xfrm>
                <a:off x="2411087" y="1945633"/>
                <a:ext cx="310290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237F31-F6FC-4F71-B8F6-34966296A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087" y="1945633"/>
                <a:ext cx="3102901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B51140E-BA77-4887-B874-7C869B5DE4EA}"/>
              </a:ext>
            </a:extLst>
          </p:cNvPr>
          <p:cNvGrpSpPr/>
          <p:nvPr/>
        </p:nvGrpSpPr>
        <p:grpSpPr>
          <a:xfrm>
            <a:off x="3722564" y="4435180"/>
            <a:ext cx="1516185" cy="1015663"/>
            <a:chOff x="3722564" y="4435180"/>
            <a:chExt cx="1516185" cy="101566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1FBB5A3-4372-4941-8679-02BA0246E69C}"/>
                </a:ext>
              </a:extLst>
            </p:cNvPr>
            <p:cNvCxnSpPr/>
            <p:nvPr/>
          </p:nvCxnSpPr>
          <p:spPr>
            <a:xfrm>
              <a:off x="3722564" y="4527550"/>
              <a:ext cx="1516185" cy="0"/>
            </a:xfrm>
            <a:prstGeom prst="straightConnector1">
              <a:avLst/>
            </a:prstGeom>
            <a:ln w="101600">
              <a:solidFill>
                <a:srgbClr val="5324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1D36FB3-4E41-4793-ABBF-AEBD7B1F2577}"/>
                    </a:ext>
                  </a:extLst>
                </p:cNvPr>
                <p:cNvSpPr txBox="1"/>
                <p:nvPr/>
              </p:nvSpPr>
              <p:spPr>
                <a:xfrm>
                  <a:off x="4073525" y="4435180"/>
                  <a:ext cx="838200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1D36FB3-4E41-4793-ABBF-AEBD7B1F25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3525" y="4435180"/>
                  <a:ext cx="838200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91FF26-4346-4586-84A1-C858CDC3AE9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61880" y="78480"/>
              <a:ext cx="3915720" cy="1061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91FF26-4346-4586-84A1-C858CDC3AE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52520" y="69120"/>
                <a:ext cx="3934440" cy="1080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2733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21"/>
    </mc:Choice>
    <mc:Fallback xmlns="">
      <p:transition spd="slow" advTm="24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0" grpId="0"/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0B6A3C2-84B2-41C4-B228-9740797ABDA2}"/>
              </a:ext>
            </a:extLst>
          </p:cNvPr>
          <p:cNvSpPr txBox="1">
            <a:spLocks/>
          </p:cNvSpPr>
          <p:nvPr/>
        </p:nvSpPr>
        <p:spPr>
          <a:xfrm>
            <a:off x="5921304" y="3399593"/>
            <a:ext cx="2895600" cy="1223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+mn-lt"/>
              </a:rPr>
              <a:t>“Curved” Circle</a:t>
            </a:r>
            <a:endParaRPr lang="en-CA" sz="5400" dirty="0"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51CE68-78CD-4CD8-8D0E-F5E92EABD7C5}"/>
              </a:ext>
            </a:extLst>
          </p:cNvPr>
          <p:cNvCxnSpPr>
            <a:cxnSpLocks/>
          </p:cNvCxnSpPr>
          <p:nvPr/>
        </p:nvCxnSpPr>
        <p:spPr>
          <a:xfrm>
            <a:off x="6076950" y="1139218"/>
            <a:ext cx="0" cy="5547332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926F972-455A-418A-A405-6138AB63480E}"/>
              </a:ext>
            </a:extLst>
          </p:cNvPr>
          <p:cNvSpPr/>
          <p:nvPr/>
        </p:nvSpPr>
        <p:spPr>
          <a:xfrm>
            <a:off x="8569275" y="3683590"/>
            <a:ext cx="3212124" cy="78779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B47F833-6AD8-420B-87C7-BCF1768B07EC}"/>
              </a:ext>
            </a:extLst>
          </p:cNvPr>
          <p:cNvGrpSpPr/>
          <p:nvPr/>
        </p:nvGrpSpPr>
        <p:grpSpPr>
          <a:xfrm>
            <a:off x="-114300" y="2978528"/>
            <a:ext cx="5854700" cy="3314700"/>
            <a:chOff x="-114300" y="2837848"/>
            <a:chExt cx="5854700" cy="3314700"/>
          </a:xfrm>
        </p:grpSpPr>
        <p:sp>
          <p:nvSpPr>
            <p:cNvPr id="19" name="Diagonal Stripe 18">
              <a:extLst>
                <a:ext uri="{FF2B5EF4-FFF2-40B4-BE49-F238E27FC236}">
                  <a16:creationId xmlns:a16="http://schemas.microsoft.com/office/drawing/2014/main" id="{F0D092C4-CBB7-442D-8ECA-1630FAAF249A}"/>
                </a:ext>
              </a:extLst>
            </p:cNvPr>
            <p:cNvSpPr/>
            <p:nvPr/>
          </p:nvSpPr>
          <p:spPr>
            <a:xfrm rot="2730978">
              <a:off x="2076450" y="2837848"/>
              <a:ext cx="3314700" cy="3314700"/>
            </a:xfrm>
            <a:prstGeom prst="diagStrip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58FE71-7CD6-4597-A578-8D39BA235B6B}"/>
                </a:ext>
              </a:extLst>
            </p:cNvPr>
            <p:cNvGrpSpPr/>
            <p:nvPr/>
          </p:nvGrpSpPr>
          <p:grpSpPr>
            <a:xfrm>
              <a:off x="-114300" y="2876550"/>
              <a:ext cx="5854700" cy="1631950"/>
              <a:chOff x="-114300" y="2876550"/>
              <a:chExt cx="5854700" cy="1631950"/>
            </a:xfrm>
          </p:grpSpPr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BA74F4C5-FF40-400E-A4FC-78610A4460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14300" y="2876550"/>
                <a:ext cx="2000250" cy="12236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dirty="0">
                    <a:latin typeface="+mn-lt"/>
                  </a:rPr>
                  <a:t>Flat</a:t>
                </a:r>
              </a:p>
              <a:p>
                <a:pPr algn="ctr"/>
                <a:r>
                  <a:rPr lang="en-US" sz="5400" dirty="0">
                    <a:latin typeface="+mn-lt"/>
                  </a:rPr>
                  <a:t>Circle</a:t>
                </a:r>
                <a:endParaRPr lang="en-CA" sz="5400" dirty="0">
                  <a:latin typeface="+mn-lt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87C0503-9309-41AE-B274-F3EDEDB76665}"/>
                  </a:ext>
                </a:extLst>
              </p:cNvPr>
              <p:cNvGrpSpPr/>
              <p:nvPr/>
            </p:nvGrpSpPr>
            <p:grpSpPr>
              <a:xfrm>
                <a:off x="1689100" y="3289300"/>
                <a:ext cx="4051300" cy="1219200"/>
                <a:chOff x="1689100" y="3289300"/>
                <a:chExt cx="4051300" cy="1219200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A66B3959-4ACE-45DA-8941-228410487C93}"/>
                    </a:ext>
                  </a:extLst>
                </p:cNvPr>
                <p:cNvGrpSpPr/>
                <p:nvPr/>
              </p:nvGrpSpPr>
              <p:grpSpPr>
                <a:xfrm>
                  <a:off x="2590800" y="3289300"/>
                  <a:ext cx="2362200" cy="1219200"/>
                  <a:chOff x="2590800" y="3289300"/>
                  <a:chExt cx="2362200" cy="1219200"/>
                </a:xfrm>
              </p:grpSpPr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C4598122-99E7-4AB0-9D4F-28E088D3A5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06900" y="3340100"/>
                    <a:ext cx="546100" cy="116840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297F13E9-A14A-4741-A367-37F6500293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90800" y="3327400"/>
                    <a:ext cx="571500" cy="116840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4BA92406-87A0-4F01-8944-4C4B8E2259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10000" y="3289300"/>
                    <a:ext cx="0" cy="121920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B9283F3C-217E-4DB1-852F-68182367F033}"/>
                    </a:ext>
                  </a:extLst>
                </p:cNvPr>
                <p:cNvGrpSpPr/>
                <p:nvPr/>
              </p:nvGrpSpPr>
              <p:grpSpPr>
                <a:xfrm rot="16200000">
                  <a:off x="3384549" y="1822453"/>
                  <a:ext cx="660401" cy="4051300"/>
                  <a:chOff x="3467098" y="2712330"/>
                  <a:chExt cx="660401" cy="3652084"/>
                </a:xfrm>
              </p:grpSpPr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532C654C-051F-442E-BA8D-EDA3E524A9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862435" y="4549822"/>
                    <a:ext cx="2530128" cy="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7722ED4F-8C82-4468-AB6E-1B60BE5439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1641056" y="4538372"/>
                    <a:ext cx="3652084" cy="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D64E054F-CB1E-4D36-8D8E-F42682726C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258722" y="4549821"/>
                    <a:ext cx="3102554" cy="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734771C-2BE1-45ED-951C-0075191F201D}"/>
                  </a:ext>
                </a:extLst>
              </p:cNvPr>
              <p:cNvSpPr/>
              <p:nvPr/>
            </p:nvSpPr>
            <p:spPr>
              <a:xfrm>
                <a:off x="2114061" y="3500713"/>
                <a:ext cx="3212124" cy="787790"/>
              </a:xfrm>
              <a:prstGeom prst="ellipse">
                <a:avLst/>
              </a:prstGeom>
              <a:solidFill>
                <a:srgbClr val="00B0F0"/>
              </a:solidFill>
              <a:ln w="762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EB3DFD4-3B9B-42D9-B7D2-1073D85E7896}"/>
              </a:ext>
            </a:extLst>
          </p:cNvPr>
          <p:cNvGrpSpPr/>
          <p:nvPr/>
        </p:nvGrpSpPr>
        <p:grpSpPr>
          <a:xfrm>
            <a:off x="8334814" y="3109438"/>
            <a:ext cx="3685736" cy="3685736"/>
            <a:chOff x="8334814" y="2997786"/>
            <a:chExt cx="3685736" cy="368573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BF11C1A-5EFE-49D1-A28A-615B503975D4}"/>
                </a:ext>
              </a:extLst>
            </p:cNvPr>
            <p:cNvSpPr/>
            <p:nvPr/>
          </p:nvSpPr>
          <p:spPr>
            <a:xfrm>
              <a:off x="8334814" y="2997786"/>
              <a:ext cx="3685736" cy="3685736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D3C6B96-6EBA-4A1C-B528-F27196466572}"/>
                </a:ext>
              </a:extLst>
            </p:cNvPr>
            <p:cNvSpPr/>
            <p:nvPr/>
          </p:nvSpPr>
          <p:spPr>
            <a:xfrm>
              <a:off x="8334814" y="4481929"/>
              <a:ext cx="3685736" cy="78779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0588C0-4885-4C73-A9FF-3B5D177E185A}"/>
              </a:ext>
            </a:extLst>
          </p:cNvPr>
          <p:cNvGrpSpPr/>
          <p:nvPr/>
        </p:nvGrpSpPr>
        <p:grpSpPr>
          <a:xfrm>
            <a:off x="8351605" y="3141055"/>
            <a:ext cx="3608456" cy="3717532"/>
            <a:chOff x="8380180" y="3023726"/>
            <a:chExt cx="3608456" cy="360845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625B0FD-97C4-477A-AB77-95CE078F971E}"/>
                </a:ext>
              </a:extLst>
            </p:cNvPr>
            <p:cNvGrpSpPr/>
            <p:nvPr/>
          </p:nvGrpSpPr>
          <p:grpSpPr>
            <a:xfrm>
              <a:off x="8380180" y="3023726"/>
              <a:ext cx="3608456" cy="3608456"/>
              <a:chOff x="12473209" y="3023726"/>
              <a:chExt cx="3608456" cy="3608456"/>
            </a:xfrm>
          </p:grpSpPr>
          <p:sp>
            <p:nvSpPr>
              <p:cNvPr id="41" name="Chord 40">
                <a:extLst>
                  <a:ext uri="{FF2B5EF4-FFF2-40B4-BE49-F238E27FC236}">
                    <a16:creationId xmlns:a16="http://schemas.microsoft.com/office/drawing/2014/main" id="{653D3549-7A6C-4FAF-B302-7E00C89DEC29}"/>
                  </a:ext>
                </a:extLst>
              </p:cNvPr>
              <p:cNvSpPr/>
              <p:nvPr/>
            </p:nvSpPr>
            <p:spPr>
              <a:xfrm rot="6645329">
                <a:off x="12473209" y="3023726"/>
                <a:ext cx="3608456" cy="3608456"/>
              </a:xfrm>
              <a:prstGeom prst="chord">
                <a:avLst>
                  <a:gd name="adj1" fmla="val 6078727"/>
                  <a:gd name="adj2" fmla="val 13143076"/>
                </a:avLst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9FB7BF4-C08B-499A-83E5-B98AD0596579}"/>
                  </a:ext>
                </a:extLst>
              </p:cNvPr>
              <p:cNvSpPr/>
              <p:nvPr/>
            </p:nvSpPr>
            <p:spPr>
              <a:xfrm>
                <a:off x="12729845" y="3567798"/>
                <a:ext cx="3124199" cy="719721"/>
              </a:xfrm>
              <a:prstGeom prst="ellipse">
                <a:avLst/>
              </a:prstGeom>
              <a:solidFill>
                <a:srgbClr val="00B0F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D9DFC785-B8F0-418E-A041-8EC1E341F65F}"/>
                </a:ext>
              </a:extLst>
            </p:cNvPr>
            <p:cNvSpPr/>
            <p:nvPr/>
          </p:nvSpPr>
          <p:spPr>
            <a:xfrm>
              <a:off x="8592003" y="3543300"/>
              <a:ext cx="3213100" cy="787400"/>
            </a:xfrm>
            <a:prstGeom prst="arc">
              <a:avLst>
                <a:gd name="adj1" fmla="val 11029167"/>
                <a:gd name="adj2" fmla="val 21368799"/>
              </a:avLst>
            </a:prstGeom>
            <a:ln w="76200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F40C1-F932-46DF-B4A1-14BAE52ED42C}"/>
                  </a:ext>
                </a:extLst>
              </p:cNvPr>
              <p:cNvSpPr txBox="1"/>
              <p:nvPr/>
            </p:nvSpPr>
            <p:spPr>
              <a:xfrm>
                <a:off x="2434773" y="1176671"/>
                <a:ext cx="282558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F40C1-F932-46DF-B4A1-14BAE52ED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773" y="1176671"/>
                <a:ext cx="2825582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8C384A0-3023-4DB8-BD79-81A2ABC8F0B6}"/>
                  </a:ext>
                </a:extLst>
              </p:cNvPr>
              <p:cNvSpPr txBox="1"/>
              <p:nvPr/>
            </p:nvSpPr>
            <p:spPr>
              <a:xfrm>
                <a:off x="2411087" y="1945633"/>
                <a:ext cx="310290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8C384A0-3023-4DB8-BD79-81A2ABC8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087" y="1945633"/>
                <a:ext cx="310290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206DC8B-EEDC-4E74-86AA-16A418807727}"/>
                  </a:ext>
                </a:extLst>
              </p:cNvPr>
              <p:cNvSpPr txBox="1"/>
              <p:nvPr/>
            </p:nvSpPr>
            <p:spPr>
              <a:xfrm>
                <a:off x="6863236" y="1207302"/>
                <a:ext cx="530062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0" dirty="0"/>
                  <a:t>Circle with </a:t>
                </a:r>
                <a:r>
                  <a:rPr lang="en-CA" sz="4800" dirty="0"/>
                  <a:t>same </a:t>
                </a:r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GB" sz="4800" b="0" dirty="0"/>
              </a:p>
              <a:p>
                <a:r>
                  <a:rPr lang="en-GB" sz="4800" dirty="0"/>
                  <a:t>c</a:t>
                </a:r>
                <a:r>
                  <a:rPr lang="en-GB" sz="4800" b="0" dirty="0"/>
                  <a:t>an have different</a:t>
                </a:r>
                <a:r>
                  <a:rPr lang="en-GB" sz="4800" b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206DC8B-EEDC-4E74-86AA-16A418807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236" y="1207302"/>
                <a:ext cx="5300628" cy="1569660"/>
              </a:xfrm>
              <a:prstGeom prst="rect">
                <a:avLst/>
              </a:prstGeom>
              <a:blipFill>
                <a:blip r:embed="rId5"/>
                <a:stretch>
                  <a:fillRect l="-5293" t="-8527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B4B5BE-6DC4-41E2-AB1F-4C86DE2408FC}"/>
                  </a:ext>
                </a:extLst>
              </p:cNvPr>
              <p:cNvSpPr txBox="1"/>
              <p:nvPr/>
            </p:nvSpPr>
            <p:spPr>
              <a:xfrm>
                <a:off x="140677" y="120413"/>
                <a:ext cx="11461710" cy="948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Ricci Curvature Scalar </a:t>
                </a:r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p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𝛼𝛽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B4B5BE-6DC4-41E2-AB1F-4C86DE24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7" y="120413"/>
                <a:ext cx="11461710" cy="948465"/>
              </a:xfrm>
              <a:prstGeom prst="rect">
                <a:avLst/>
              </a:prstGeom>
              <a:blipFill>
                <a:blip r:embed="rId6"/>
                <a:stretch>
                  <a:fillRect l="-2394" t="-8387" b="-277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C761493-F860-426D-83EB-5167CA7E43C9}"/>
              </a:ext>
            </a:extLst>
          </p:cNvPr>
          <p:cNvCxnSpPr>
            <a:cxnSpLocks/>
          </p:cNvCxnSpPr>
          <p:nvPr/>
        </p:nvCxnSpPr>
        <p:spPr>
          <a:xfrm>
            <a:off x="0" y="1139218"/>
            <a:ext cx="12192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5A0236-587E-4DEA-BE06-164DC55B01CF}"/>
              </a:ext>
            </a:extLst>
          </p:cNvPr>
          <p:cNvCxnSpPr/>
          <p:nvPr/>
        </p:nvCxnSpPr>
        <p:spPr>
          <a:xfrm>
            <a:off x="3810000" y="3995133"/>
            <a:ext cx="1516185" cy="0"/>
          </a:xfrm>
          <a:prstGeom prst="straightConnector1">
            <a:avLst/>
          </a:prstGeom>
          <a:ln w="101600">
            <a:solidFill>
              <a:srgbClr val="5324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0772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318">
        <p:fade/>
      </p:transition>
    </mc:Choice>
    <mc:Fallback xmlns="">
      <p:transition spd="med" advTm="163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46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F89C6DCA-72E7-4366-A30F-441BDECC1079}"/>
              </a:ext>
            </a:extLst>
          </p:cNvPr>
          <p:cNvGrpSpPr/>
          <p:nvPr/>
        </p:nvGrpSpPr>
        <p:grpSpPr>
          <a:xfrm>
            <a:off x="7574972" y="1140522"/>
            <a:ext cx="4770521" cy="3194821"/>
            <a:chOff x="7574972" y="1140522"/>
            <a:chExt cx="4770521" cy="319482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52719C4-C177-4D8A-99CF-8EC4CF53A92D}"/>
                </a:ext>
              </a:extLst>
            </p:cNvPr>
            <p:cNvGrpSpPr/>
            <p:nvPr/>
          </p:nvGrpSpPr>
          <p:grpSpPr>
            <a:xfrm>
              <a:off x="7574972" y="1140522"/>
              <a:ext cx="3940725" cy="3154183"/>
              <a:chOff x="6988102" y="1482987"/>
              <a:chExt cx="4960450" cy="3970378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DCBBC67-F7FA-4747-A6C0-E9294DEB7FF7}"/>
                  </a:ext>
                </a:extLst>
              </p:cNvPr>
              <p:cNvGrpSpPr/>
              <p:nvPr/>
            </p:nvGrpSpPr>
            <p:grpSpPr>
              <a:xfrm>
                <a:off x="8262816" y="1482987"/>
                <a:ext cx="3685736" cy="3749149"/>
                <a:chOff x="8334814" y="3109438"/>
                <a:chExt cx="3685736" cy="3749149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FDC89168-378F-4FA6-A573-73C5E25B0597}"/>
                    </a:ext>
                  </a:extLst>
                </p:cNvPr>
                <p:cNvSpPr/>
                <p:nvPr/>
              </p:nvSpPr>
              <p:spPr>
                <a:xfrm>
                  <a:off x="8569275" y="3683590"/>
                  <a:ext cx="3212124" cy="787790"/>
                </a:xfrm>
                <a:prstGeom prst="ellipse">
                  <a:avLst/>
                </a:prstGeom>
                <a:solidFill>
                  <a:schemeClr val="bg1"/>
                </a:solidFill>
                <a:ln w="762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CB8A0FD2-F2B2-443D-BDA3-0E03B00FADFC}"/>
                    </a:ext>
                  </a:extLst>
                </p:cNvPr>
                <p:cNvGrpSpPr/>
                <p:nvPr/>
              </p:nvGrpSpPr>
              <p:grpSpPr>
                <a:xfrm>
                  <a:off x="8334814" y="3109438"/>
                  <a:ext cx="3685736" cy="3685736"/>
                  <a:chOff x="8334814" y="2997786"/>
                  <a:chExt cx="3685736" cy="3685736"/>
                </a:xfrm>
              </p:grpSpPr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ACC050A2-CF16-4627-B536-D15CD285D34F}"/>
                      </a:ext>
                    </a:extLst>
                  </p:cNvPr>
                  <p:cNvSpPr/>
                  <p:nvPr/>
                </p:nvSpPr>
                <p:spPr>
                  <a:xfrm>
                    <a:off x="8334814" y="2997786"/>
                    <a:ext cx="3685736" cy="3685736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E3FAE2B2-B08E-4919-A53D-6EEED051EEAB}"/>
                      </a:ext>
                    </a:extLst>
                  </p:cNvPr>
                  <p:cNvSpPr/>
                  <p:nvPr/>
                </p:nvSpPr>
                <p:spPr>
                  <a:xfrm>
                    <a:off x="8334814" y="4481929"/>
                    <a:ext cx="3685736" cy="787790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673135BE-065B-47C5-9E77-51DF361B1F4A}"/>
                    </a:ext>
                  </a:extLst>
                </p:cNvPr>
                <p:cNvGrpSpPr/>
                <p:nvPr/>
              </p:nvGrpSpPr>
              <p:grpSpPr>
                <a:xfrm>
                  <a:off x="8351605" y="3141055"/>
                  <a:ext cx="3608456" cy="3717532"/>
                  <a:chOff x="8380180" y="3023726"/>
                  <a:chExt cx="3608456" cy="3608456"/>
                </a:xfrm>
              </p:grpSpPr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E6BB63B9-2ED6-4C4A-9F63-ED31D864156A}"/>
                      </a:ext>
                    </a:extLst>
                  </p:cNvPr>
                  <p:cNvGrpSpPr/>
                  <p:nvPr/>
                </p:nvGrpSpPr>
                <p:grpSpPr>
                  <a:xfrm>
                    <a:off x="8380180" y="3023726"/>
                    <a:ext cx="3608456" cy="3608456"/>
                    <a:chOff x="12473209" y="3023726"/>
                    <a:chExt cx="3608456" cy="3608456"/>
                  </a:xfrm>
                </p:grpSpPr>
                <p:sp>
                  <p:nvSpPr>
                    <p:cNvPr id="44" name="Chord 43">
                      <a:extLst>
                        <a:ext uri="{FF2B5EF4-FFF2-40B4-BE49-F238E27FC236}">
                          <a16:creationId xmlns:a16="http://schemas.microsoft.com/office/drawing/2014/main" id="{FFA293BA-EFC7-466D-ADE8-58F15668B22D}"/>
                        </a:ext>
                      </a:extLst>
                    </p:cNvPr>
                    <p:cNvSpPr/>
                    <p:nvPr/>
                  </p:nvSpPr>
                  <p:spPr>
                    <a:xfrm rot="6645329">
                      <a:off x="12473209" y="3023726"/>
                      <a:ext cx="3608456" cy="3608456"/>
                    </a:xfrm>
                    <a:prstGeom prst="chord">
                      <a:avLst>
                        <a:gd name="adj1" fmla="val 6078727"/>
                        <a:gd name="adj2" fmla="val 13143076"/>
                      </a:avLst>
                    </a:prstGeom>
                    <a:solidFill>
                      <a:srgbClr val="00B0F0"/>
                    </a:solidFill>
                    <a:ln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2C23F112-59F7-462B-A461-14B248F868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29845" y="3567798"/>
                      <a:ext cx="3124199" cy="719721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762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sp>
                <p:nvSpPr>
                  <p:cNvPr id="43" name="Arc 42">
                    <a:extLst>
                      <a:ext uri="{FF2B5EF4-FFF2-40B4-BE49-F238E27FC236}">
                        <a16:creationId xmlns:a16="http://schemas.microsoft.com/office/drawing/2014/main" id="{6D4AB090-3B5D-40A5-BC86-E9CCCBA456BC}"/>
                      </a:ext>
                    </a:extLst>
                  </p:cNvPr>
                  <p:cNvSpPr/>
                  <p:nvPr/>
                </p:nvSpPr>
                <p:spPr>
                  <a:xfrm>
                    <a:off x="8592003" y="3543300"/>
                    <a:ext cx="3213100" cy="787400"/>
                  </a:xfrm>
                  <a:prstGeom prst="arc">
                    <a:avLst>
                      <a:gd name="adj1" fmla="val 11029167"/>
                      <a:gd name="adj2" fmla="val 21368799"/>
                    </a:avLst>
                  </a:prstGeom>
                  <a:ln w="76200">
                    <a:solidFill>
                      <a:srgbClr val="00206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070BD91-B549-49DF-8EEB-1EFF0AC503C8}"/>
                  </a:ext>
                </a:extLst>
              </p:cNvPr>
              <p:cNvSpPr/>
              <p:nvPr/>
            </p:nvSpPr>
            <p:spPr>
              <a:xfrm rot="923619">
                <a:off x="6988102" y="3728364"/>
                <a:ext cx="4067020" cy="17250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035117F-E159-45DC-AA4E-484B61380B2C}"/>
                </a:ext>
              </a:extLst>
            </p:cNvPr>
            <p:cNvSpPr/>
            <p:nvPr/>
          </p:nvSpPr>
          <p:spPr>
            <a:xfrm rot="20635132">
              <a:off x="9114535" y="2964952"/>
              <a:ext cx="3230958" cy="1370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5687D371-8861-484A-9720-9B4CA7BEF0D7}"/>
              </a:ext>
            </a:extLst>
          </p:cNvPr>
          <p:cNvSpPr/>
          <p:nvPr/>
        </p:nvSpPr>
        <p:spPr>
          <a:xfrm rot="923619">
            <a:off x="7555462" y="2976766"/>
            <a:ext cx="3230958" cy="13703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E4C09A-6E1A-453B-B309-5398FC37205E}"/>
              </a:ext>
            </a:extLst>
          </p:cNvPr>
          <p:cNvCxnSpPr>
            <a:cxnSpLocks/>
          </p:cNvCxnSpPr>
          <p:nvPr/>
        </p:nvCxnSpPr>
        <p:spPr>
          <a:xfrm>
            <a:off x="0" y="985108"/>
            <a:ext cx="12192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8D8BC5-36F1-421C-B0B3-B4DAB76F796E}"/>
              </a:ext>
            </a:extLst>
          </p:cNvPr>
          <p:cNvGrpSpPr/>
          <p:nvPr/>
        </p:nvGrpSpPr>
        <p:grpSpPr>
          <a:xfrm>
            <a:off x="7535112" y="4349167"/>
            <a:ext cx="4770521" cy="3194821"/>
            <a:chOff x="7574972" y="1140522"/>
            <a:chExt cx="4770521" cy="319482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6A876F9-19F1-490C-9AA9-E91E39212ACA}"/>
                </a:ext>
              </a:extLst>
            </p:cNvPr>
            <p:cNvGrpSpPr/>
            <p:nvPr/>
          </p:nvGrpSpPr>
          <p:grpSpPr>
            <a:xfrm>
              <a:off x="7574972" y="1140522"/>
              <a:ext cx="3940725" cy="3154183"/>
              <a:chOff x="6988102" y="1482987"/>
              <a:chExt cx="4960450" cy="3970378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5E864199-17D9-4DCE-97C9-B8873A4EA1C6}"/>
                  </a:ext>
                </a:extLst>
              </p:cNvPr>
              <p:cNvGrpSpPr/>
              <p:nvPr/>
            </p:nvGrpSpPr>
            <p:grpSpPr>
              <a:xfrm>
                <a:off x="8262816" y="1482987"/>
                <a:ext cx="3685736" cy="3749149"/>
                <a:chOff x="8334814" y="3109438"/>
                <a:chExt cx="3685736" cy="3749149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D296596D-8BB9-47C9-8597-47E3C4E0E66B}"/>
                    </a:ext>
                  </a:extLst>
                </p:cNvPr>
                <p:cNvSpPr/>
                <p:nvPr/>
              </p:nvSpPr>
              <p:spPr>
                <a:xfrm>
                  <a:off x="8569275" y="3683590"/>
                  <a:ext cx="3212124" cy="787790"/>
                </a:xfrm>
                <a:prstGeom prst="ellipse">
                  <a:avLst/>
                </a:prstGeom>
                <a:solidFill>
                  <a:schemeClr val="bg1"/>
                </a:solidFill>
                <a:ln w="762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E1D75EF4-B637-4D7F-95F2-F7994E0DE693}"/>
                    </a:ext>
                  </a:extLst>
                </p:cNvPr>
                <p:cNvGrpSpPr/>
                <p:nvPr/>
              </p:nvGrpSpPr>
              <p:grpSpPr>
                <a:xfrm>
                  <a:off x="8334814" y="3109438"/>
                  <a:ext cx="3685736" cy="3685736"/>
                  <a:chOff x="8334814" y="2997786"/>
                  <a:chExt cx="3685736" cy="3685736"/>
                </a:xfrm>
              </p:grpSpPr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A20FB89B-107B-4DBA-9F86-E9C6FAC972F9}"/>
                      </a:ext>
                    </a:extLst>
                  </p:cNvPr>
                  <p:cNvSpPr/>
                  <p:nvPr/>
                </p:nvSpPr>
                <p:spPr>
                  <a:xfrm>
                    <a:off x="8334814" y="2997786"/>
                    <a:ext cx="3685736" cy="3685736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3" name="Oval 92">
                    <a:extLst>
                      <a:ext uri="{FF2B5EF4-FFF2-40B4-BE49-F238E27FC236}">
                        <a16:creationId xmlns:a16="http://schemas.microsoft.com/office/drawing/2014/main" id="{873695AC-9C44-4C5B-86C0-5F70A89811B9}"/>
                      </a:ext>
                    </a:extLst>
                  </p:cNvPr>
                  <p:cNvSpPr/>
                  <p:nvPr/>
                </p:nvSpPr>
                <p:spPr>
                  <a:xfrm>
                    <a:off x="8334814" y="4481929"/>
                    <a:ext cx="3685736" cy="787790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3C13C61E-AD96-4E0D-991D-AA63A236E1ED}"/>
                    </a:ext>
                  </a:extLst>
                </p:cNvPr>
                <p:cNvGrpSpPr/>
                <p:nvPr/>
              </p:nvGrpSpPr>
              <p:grpSpPr>
                <a:xfrm>
                  <a:off x="8351605" y="3141055"/>
                  <a:ext cx="3608456" cy="3717532"/>
                  <a:chOff x="8380180" y="3023726"/>
                  <a:chExt cx="3608456" cy="3608456"/>
                </a:xfrm>
              </p:grpSpPr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37FFBFE8-BF2D-4AC7-AF7B-B96EBE59782F}"/>
                      </a:ext>
                    </a:extLst>
                  </p:cNvPr>
                  <p:cNvGrpSpPr/>
                  <p:nvPr/>
                </p:nvGrpSpPr>
                <p:grpSpPr>
                  <a:xfrm>
                    <a:off x="8380180" y="3023726"/>
                    <a:ext cx="3608456" cy="3608456"/>
                    <a:chOff x="12473209" y="3023726"/>
                    <a:chExt cx="3608456" cy="3608456"/>
                  </a:xfrm>
                </p:grpSpPr>
                <p:sp>
                  <p:nvSpPr>
                    <p:cNvPr id="90" name="Chord 89">
                      <a:extLst>
                        <a:ext uri="{FF2B5EF4-FFF2-40B4-BE49-F238E27FC236}">
                          <a16:creationId xmlns:a16="http://schemas.microsoft.com/office/drawing/2014/main" id="{D7529E94-6CF4-475D-9DBF-C45AC0EDFBDB}"/>
                        </a:ext>
                      </a:extLst>
                    </p:cNvPr>
                    <p:cNvSpPr/>
                    <p:nvPr/>
                  </p:nvSpPr>
                  <p:spPr>
                    <a:xfrm rot="6645329">
                      <a:off x="12473209" y="3023726"/>
                      <a:ext cx="3608456" cy="3608456"/>
                    </a:xfrm>
                    <a:prstGeom prst="chord">
                      <a:avLst>
                        <a:gd name="adj1" fmla="val 6078727"/>
                        <a:gd name="adj2" fmla="val 13143076"/>
                      </a:avLst>
                    </a:prstGeom>
                    <a:solidFill>
                      <a:srgbClr val="00B0F0"/>
                    </a:solidFill>
                    <a:ln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C7368C0D-1ADA-47F3-8630-B9A54532BD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29845" y="3567798"/>
                      <a:ext cx="3124199" cy="719721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762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sp>
                <p:nvSpPr>
                  <p:cNvPr id="89" name="Arc 88">
                    <a:extLst>
                      <a:ext uri="{FF2B5EF4-FFF2-40B4-BE49-F238E27FC236}">
                        <a16:creationId xmlns:a16="http://schemas.microsoft.com/office/drawing/2014/main" id="{24778CD3-8F81-4FD2-A56B-7E2D9C1E9667}"/>
                      </a:ext>
                    </a:extLst>
                  </p:cNvPr>
                  <p:cNvSpPr/>
                  <p:nvPr/>
                </p:nvSpPr>
                <p:spPr>
                  <a:xfrm>
                    <a:off x="8592003" y="3543300"/>
                    <a:ext cx="3213100" cy="787400"/>
                  </a:xfrm>
                  <a:prstGeom prst="arc">
                    <a:avLst>
                      <a:gd name="adj1" fmla="val 11029167"/>
                      <a:gd name="adj2" fmla="val 21368799"/>
                    </a:avLst>
                  </a:prstGeom>
                  <a:ln w="76200">
                    <a:solidFill>
                      <a:srgbClr val="00206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A9E55B6-9EFE-4E9D-95D9-BD99266CFAD8}"/>
                  </a:ext>
                </a:extLst>
              </p:cNvPr>
              <p:cNvSpPr/>
              <p:nvPr/>
            </p:nvSpPr>
            <p:spPr>
              <a:xfrm rot="923619">
                <a:off x="6988102" y="3728364"/>
                <a:ext cx="4067020" cy="17250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D2A2F1C-3454-467A-83D0-0EC4E3754245}"/>
                </a:ext>
              </a:extLst>
            </p:cNvPr>
            <p:cNvSpPr/>
            <p:nvPr/>
          </p:nvSpPr>
          <p:spPr>
            <a:xfrm rot="20635132">
              <a:off x="9114535" y="2964952"/>
              <a:ext cx="3230958" cy="1370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DD5268-7DE9-4336-A74A-0D97A2DCF8DA}"/>
                  </a:ext>
                </a:extLst>
              </p:cNvPr>
              <p:cNvSpPr txBox="1"/>
              <p:nvPr/>
            </p:nvSpPr>
            <p:spPr>
              <a:xfrm>
                <a:off x="300697" y="9255"/>
                <a:ext cx="25796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DD5268-7DE9-4336-A74A-0D97A2DCF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97" y="9255"/>
                <a:ext cx="2579663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144CB9-74F3-47F3-BFE7-14ACD49DD0FE}"/>
              </a:ext>
            </a:extLst>
          </p:cNvPr>
          <p:cNvCxnSpPr>
            <a:cxnSpLocks/>
          </p:cNvCxnSpPr>
          <p:nvPr/>
        </p:nvCxnSpPr>
        <p:spPr>
          <a:xfrm flipV="1">
            <a:off x="7680960" y="1"/>
            <a:ext cx="0" cy="6857999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5D9248-EDEC-4787-946F-52FA47066E54}"/>
              </a:ext>
            </a:extLst>
          </p:cNvPr>
          <p:cNvCxnSpPr>
            <a:cxnSpLocks/>
          </p:cNvCxnSpPr>
          <p:nvPr/>
        </p:nvCxnSpPr>
        <p:spPr>
          <a:xfrm flipV="1">
            <a:off x="3215640" y="-71437"/>
            <a:ext cx="0" cy="6857999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CE9A07-E79A-4D4C-9494-0FA8DC80272E}"/>
              </a:ext>
            </a:extLst>
          </p:cNvPr>
          <p:cNvSpPr txBox="1"/>
          <p:nvPr/>
        </p:nvSpPr>
        <p:spPr>
          <a:xfrm>
            <a:off x="3846048" y="-29662"/>
            <a:ext cx="3499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Flat Space</a:t>
            </a:r>
            <a:endParaRPr lang="en-CA" sz="5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40571-8124-4B8F-95AE-79FCA96DCC63}"/>
              </a:ext>
            </a:extLst>
          </p:cNvPr>
          <p:cNvSpPr txBox="1"/>
          <p:nvPr/>
        </p:nvSpPr>
        <p:spPr>
          <a:xfrm>
            <a:off x="7976086" y="16504"/>
            <a:ext cx="4107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Curved Space</a:t>
            </a:r>
            <a:endParaRPr lang="en-CA" sz="5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EE0E79-5A0C-4EB7-86A2-91664C49D805}"/>
              </a:ext>
            </a:extLst>
          </p:cNvPr>
          <p:cNvCxnSpPr>
            <a:cxnSpLocks/>
          </p:cNvCxnSpPr>
          <p:nvPr/>
        </p:nvCxnSpPr>
        <p:spPr>
          <a:xfrm flipV="1">
            <a:off x="0" y="3930856"/>
            <a:ext cx="12192000" cy="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BEEDEC6-3522-4BD7-AB1E-35CEC21722B2}"/>
              </a:ext>
            </a:extLst>
          </p:cNvPr>
          <p:cNvSpPr txBox="1"/>
          <p:nvPr/>
        </p:nvSpPr>
        <p:spPr>
          <a:xfrm>
            <a:off x="33269" y="1787208"/>
            <a:ext cx="3182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rgbClr val="002060"/>
                </a:solidFill>
              </a:rPr>
              <a:t>Same Circumference</a:t>
            </a:r>
            <a:endParaRPr lang="en-CA" sz="4000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493199-2C71-4F52-8FFB-7CA6EC46CC13}"/>
              </a:ext>
            </a:extLst>
          </p:cNvPr>
          <p:cNvSpPr txBox="1"/>
          <p:nvPr/>
        </p:nvSpPr>
        <p:spPr>
          <a:xfrm>
            <a:off x="33269" y="4549453"/>
            <a:ext cx="3182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7030A0"/>
                </a:solidFill>
              </a:rPr>
              <a:t>Same </a:t>
            </a:r>
            <a:br>
              <a:rPr lang="en-GB" sz="4800" dirty="0">
                <a:solidFill>
                  <a:srgbClr val="7030A0"/>
                </a:solidFill>
              </a:rPr>
            </a:br>
            <a:r>
              <a:rPr lang="en-GB" sz="4800" dirty="0">
                <a:solidFill>
                  <a:srgbClr val="7030A0"/>
                </a:solidFill>
              </a:rPr>
              <a:t>Radius</a:t>
            </a:r>
            <a:endParaRPr lang="en-CA" sz="4800" dirty="0">
              <a:solidFill>
                <a:srgbClr val="7030A0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35246EB-AB3F-4C38-8EAC-99EF288F1B5B}"/>
              </a:ext>
            </a:extLst>
          </p:cNvPr>
          <p:cNvGrpSpPr/>
          <p:nvPr/>
        </p:nvGrpSpPr>
        <p:grpSpPr>
          <a:xfrm>
            <a:off x="3374774" y="4824111"/>
            <a:ext cx="4160338" cy="1020344"/>
            <a:chOff x="4039381" y="2277003"/>
            <a:chExt cx="3212124" cy="78779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CE89808-D525-4CF5-A2D8-26DC9FBBDFDE}"/>
                </a:ext>
              </a:extLst>
            </p:cNvPr>
            <p:cNvSpPr/>
            <p:nvPr/>
          </p:nvSpPr>
          <p:spPr>
            <a:xfrm>
              <a:off x="4039381" y="2277003"/>
              <a:ext cx="3212124" cy="787790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5237E25-5B26-447A-A369-0C10FC742BE3}"/>
                </a:ext>
              </a:extLst>
            </p:cNvPr>
            <p:cNvCxnSpPr/>
            <p:nvPr/>
          </p:nvCxnSpPr>
          <p:spPr>
            <a:xfrm>
              <a:off x="5735320" y="2649793"/>
              <a:ext cx="1516185" cy="0"/>
            </a:xfrm>
            <a:prstGeom prst="straightConnector1">
              <a:avLst/>
            </a:prstGeom>
            <a:ln w="101600">
              <a:solidFill>
                <a:srgbClr val="5324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Arc 66">
            <a:extLst>
              <a:ext uri="{FF2B5EF4-FFF2-40B4-BE49-F238E27FC236}">
                <a16:creationId xmlns:a16="http://schemas.microsoft.com/office/drawing/2014/main" id="{8500F167-D79E-4886-89A5-6E886FB8512B}"/>
              </a:ext>
            </a:extLst>
          </p:cNvPr>
          <p:cNvSpPr/>
          <p:nvPr/>
        </p:nvSpPr>
        <p:spPr>
          <a:xfrm>
            <a:off x="8534649" y="4075079"/>
            <a:ext cx="2993467" cy="2668574"/>
          </a:xfrm>
          <a:prstGeom prst="arc">
            <a:avLst>
              <a:gd name="adj1" fmla="val 16200000"/>
              <a:gd name="adj2" fmla="val 20346073"/>
            </a:avLst>
          </a:prstGeom>
          <a:ln w="101600">
            <a:solidFill>
              <a:srgbClr val="53247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BAA445-7D2B-49D2-8058-384AAED00CD6}"/>
              </a:ext>
            </a:extLst>
          </p:cNvPr>
          <p:cNvSpPr txBox="1"/>
          <p:nvPr/>
        </p:nvSpPr>
        <p:spPr>
          <a:xfrm>
            <a:off x="3569872" y="6045607"/>
            <a:ext cx="3737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MORE AREA</a:t>
            </a:r>
            <a:endParaRPr lang="en-CA" sz="4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5734B6-50D2-49E5-BD45-FD3A5BF5AD3F}"/>
              </a:ext>
            </a:extLst>
          </p:cNvPr>
          <p:cNvGrpSpPr/>
          <p:nvPr/>
        </p:nvGrpSpPr>
        <p:grpSpPr>
          <a:xfrm>
            <a:off x="4064503" y="1549344"/>
            <a:ext cx="2661926" cy="2191066"/>
            <a:chOff x="4064503" y="1549344"/>
            <a:chExt cx="2661926" cy="219106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6793EDD-F5DE-471C-A0CC-85F824F2C814}"/>
                </a:ext>
              </a:extLst>
            </p:cNvPr>
            <p:cNvSpPr/>
            <p:nvPr/>
          </p:nvSpPr>
          <p:spPr>
            <a:xfrm>
              <a:off x="4174624" y="1549344"/>
              <a:ext cx="2551804" cy="625844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6FD0D7F-AC3A-4D29-8915-D3FB1448F7E8}"/>
                </a:ext>
              </a:extLst>
            </p:cNvPr>
            <p:cNvSpPr txBox="1"/>
            <p:nvPr/>
          </p:nvSpPr>
          <p:spPr>
            <a:xfrm>
              <a:off x="4064503" y="2970969"/>
              <a:ext cx="266192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/>
                <a:t>less area</a:t>
              </a:r>
              <a:endParaRPr lang="en-CA" sz="4400" dirty="0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E7E666D6-E59D-4413-809E-42453CD5C50D}"/>
              </a:ext>
            </a:extLst>
          </p:cNvPr>
          <p:cNvSpPr txBox="1"/>
          <p:nvPr/>
        </p:nvSpPr>
        <p:spPr>
          <a:xfrm>
            <a:off x="8763939" y="6165984"/>
            <a:ext cx="2661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less area</a:t>
            </a:r>
            <a:endParaRPr lang="en-CA" sz="4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96042B-2545-486A-BA60-736C75054D74}"/>
              </a:ext>
            </a:extLst>
          </p:cNvPr>
          <p:cNvSpPr txBox="1"/>
          <p:nvPr/>
        </p:nvSpPr>
        <p:spPr>
          <a:xfrm>
            <a:off x="8185987" y="3163309"/>
            <a:ext cx="3737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MORE AREA</a:t>
            </a:r>
            <a:endParaRPr lang="en-CA" sz="48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A23840C-04FE-404D-AEF8-E01ECAB6488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1920" y="72360"/>
              <a:ext cx="10942920" cy="5041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A23840C-04FE-404D-AEF8-E01ECAB648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560" y="63000"/>
                <a:ext cx="10961640" cy="5059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3437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09"/>
    </mc:Choice>
    <mc:Fallback xmlns="">
      <p:transition spd="slow" advTm="35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67" grpId="0" animBg="1"/>
      <p:bldP spid="69" grpId="0"/>
      <p:bldP spid="73" grpId="0"/>
      <p:bldP spid="5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E4C09A-6E1A-453B-B309-5398FC37205E}"/>
              </a:ext>
            </a:extLst>
          </p:cNvPr>
          <p:cNvCxnSpPr>
            <a:cxnSpLocks/>
          </p:cNvCxnSpPr>
          <p:nvPr/>
        </p:nvCxnSpPr>
        <p:spPr>
          <a:xfrm>
            <a:off x="0" y="985108"/>
            <a:ext cx="12192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DD5268-7DE9-4336-A74A-0D97A2DCF8DA}"/>
                  </a:ext>
                </a:extLst>
              </p:cNvPr>
              <p:cNvSpPr txBox="1"/>
              <p:nvPr/>
            </p:nvSpPr>
            <p:spPr>
              <a:xfrm>
                <a:off x="300697" y="9255"/>
                <a:ext cx="25796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DD5268-7DE9-4336-A74A-0D97A2DCF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97" y="9255"/>
                <a:ext cx="2579663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144CB9-74F3-47F3-BFE7-14ACD49DD0FE}"/>
              </a:ext>
            </a:extLst>
          </p:cNvPr>
          <p:cNvCxnSpPr>
            <a:cxnSpLocks/>
          </p:cNvCxnSpPr>
          <p:nvPr/>
        </p:nvCxnSpPr>
        <p:spPr>
          <a:xfrm flipV="1">
            <a:off x="7680960" y="1"/>
            <a:ext cx="0" cy="6857999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5D9248-EDEC-4787-946F-52FA47066E54}"/>
              </a:ext>
            </a:extLst>
          </p:cNvPr>
          <p:cNvCxnSpPr>
            <a:cxnSpLocks/>
          </p:cNvCxnSpPr>
          <p:nvPr/>
        </p:nvCxnSpPr>
        <p:spPr>
          <a:xfrm flipV="1">
            <a:off x="3215640" y="-71437"/>
            <a:ext cx="0" cy="6857999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CE9A07-E79A-4D4C-9494-0FA8DC80272E}"/>
              </a:ext>
            </a:extLst>
          </p:cNvPr>
          <p:cNvSpPr txBox="1"/>
          <p:nvPr/>
        </p:nvSpPr>
        <p:spPr>
          <a:xfrm>
            <a:off x="3846048" y="-29662"/>
            <a:ext cx="3499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Flat Space</a:t>
            </a:r>
            <a:endParaRPr lang="en-CA" sz="5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40571-8124-4B8F-95AE-79FCA96DCC63}"/>
              </a:ext>
            </a:extLst>
          </p:cNvPr>
          <p:cNvSpPr txBox="1"/>
          <p:nvPr/>
        </p:nvSpPr>
        <p:spPr>
          <a:xfrm>
            <a:off x="7976086" y="16504"/>
            <a:ext cx="4107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Curved Space</a:t>
            </a:r>
            <a:endParaRPr lang="en-CA" sz="5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EE0E79-5A0C-4EB7-86A2-91664C49D805}"/>
              </a:ext>
            </a:extLst>
          </p:cNvPr>
          <p:cNvCxnSpPr>
            <a:cxnSpLocks/>
          </p:cNvCxnSpPr>
          <p:nvPr/>
        </p:nvCxnSpPr>
        <p:spPr>
          <a:xfrm flipV="1">
            <a:off x="0" y="3930856"/>
            <a:ext cx="12192000" cy="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BEEDEC6-3522-4BD7-AB1E-35CEC21722B2}"/>
              </a:ext>
            </a:extLst>
          </p:cNvPr>
          <p:cNvSpPr txBox="1"/>
          <p:nvPr/>
        </p:nvSpPr>
        <p:spPr>
          <a:xfrm>
            <a:off x="33269" y="1787208"/>
            <a:ext cx="3182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rgbClr val="002060"/>
                </a:solidFill>
              </a:rPr>
              <a:t>Same Circumference</a:t>
            </a:r>
            <a:endParaRPr lang="en-CA" sz="4000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493199-2C71-4F52-8FFB-7CA6EC46CC13}"/>
              </a:ext>
            </a:extLst>
          </p:cNvPr>
          <p:cNvSpPr txBox="1"/>
          <p:nvPr/>
        </p:nvSpPr>
        <p:spPr>
          <a:xfrm>
            <a:off x="33269" y="4549453"/>
            <a:ext cx="3182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7030A0"/>
                </a:solidFill>
              </a:rPr>
              <a:t>Same </a:t>
            </a:r>
            <a:br>
              <a:rPr lang="en-GB" sz="4800" dirty="0">
                <a:solidFill>
                  <a:srgbClr val="7030A0"/>
                </a:solidFill>
              </a:rPr>
            </a:br>
            <a:r>
              <a:rPr lang="en-GB" sz="4800" dirty="0">
                <a:solidFill>
                  <a:srgbClr val="7030A0"/>
                </a:solidFill>
              </a:rPr>
              <a:t>Radius</a:t>
            </a:r>
            <a:endParaRPr lang="en-CA" sz="4800" dirty="0">
              <a:solidFill>
                <a:srgbClr val="7030A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033A6B-900B-4A99-BEA2-6F51740BCBA6}"/>
              </a:ext>
            </a:extLst>
          </p:cNvPr>
          <p:cNvGrpSpPr/>
          <p:nvPr/>
        </p:nvGrpSpPr>
        <p:grpSpPr>
          <a:xfrm>
            <a:off x="3374774" y="1646745"/>
            <a:ext cx="4160338" cy="2294899"/>
            <a:chOff x="3374774" y="1646745"/>
            <a:chExt cx="4160338" cy="2294899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CE89808-D525-4CF5-A2D8-26DC9FBBDFDE}"/>
                </a:ext>
              </a:extLst>
            </p:cNvPr>
            <p:cNvSpPr/>
            <p:nvPr/>
          </p:nvSpPr>
          <p:spPr>
            <a:xfrm>
              <a:off x="3374774" y="1646745"/>
              <a:ext cx="4160338" cy="1020344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ECFC0D9-6262-4D74-98DD-EE119C0E380E}"/>
                </a:ext>
              </a:extLst>
            </p:cNvPr>
            <p:cNvSpPr txBox="1"/>
            <p:nvPr/>
          </p:nvSpPr>
          <p:spPr>
            <a:xfrm>
              <a:off x="3610126" y="3110647"/>
              <a:ext cx="37376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MORE AREA</a:t>
              </a:r>
              <a:endParaRPr lang="en-CA" sz="48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602895B-4062-41FC-81A4-CC8912B52F98}"/>
              </a:ext>
            </a:extLst>
          </p:cNvPr>
          <p:cNvGrpSpPr/>
          <p:nvPr/>
        </p:nvGrpSpPr>
        <p:grpSpPr>
          <a:xfrm>
            <a:off x="4119667" y="4732865"/>
            <a:ext cx="2661926" cy="1992871"/>
            <a:chOff x="4119667" y="4732865"/>
            <a:chExt cx="2661926" cy="1992871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DABF0A1-F8D6-49AA-80D4-AC335BE940A0}"/>
                </a:ext>
              </a:extLst>
            </p:cNvPr>
            <p:cNvGrpSpPr/>
            <p:nvPr/>
          </p:nvGrpSpPr>
          <p:grpSpPr>
            <a:xfrm>
              <a:off x="4174624" y="4732865"/>
              <a:ext cx="2551804" cy="625844"/>
              <a:chOff x="3886981" y="2124603"/>
              <a:chExt cx="3212124" cy="787790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6793EDD-F5DE-471C-A0CC-85F824F2C814}"/>
                  </a:ext>
                </a:extLst>
              </p:cNvPr>
              <p:cNvSpPr/>
              <p:nvPr/>
            </p:nvSpPr>
            <p:spPr>
              <a:xfrm>
                <a:off x="3886981" y="2124603"/>
                <a:ext cx="3212124" cy="787790"/>
              </a:xfrm>
              <a:prstGeom prst="ellipse">
                <a:avLst/>
              </a:prstGeom>
              <a:solidFill>
                <a:srgbClr val="00B0F0"/>
              </a:solidFill>
              <a:ln w="762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3E8C931-72CA-4FB9-9F94-6FF86F10C2E7}"/>
                  </a:ext>
                </a:extLst>
              </p:cNvPr>
              <p:cNvCxnSpPr/>
              <p:nvPr/>
            </p:nvCxnSpPr>
            <p:spPr>
              <a:xfrm>
                <a:off x="5582920" y="2497393"/>
                <a:ext cx="1516185" cy="0"/>
              </a:xfrm>
              <a:prstGeom prst="straightConnector1">
                <a:avLst/>
              </a:prstGeom>
              <a:ln w="101600">
                <a:solidFill>
                  <a:srgbClr val="5324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E666D6-E59D-4413-809E-42453CD5C50D}"/>
                </a:ext>
              </a:extLst>
            </p:cNvPr>
            <p:cNvSpPr txBox="1"/>
            <p:nvPr/>
          </p:nvSpPr>
          <p:spPr>
            <a:xfrm>
              <a:off x="4119667" y="5956295"/>
              <a:ext cx="266192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/>
                <a:t>less area</a:t>
              </a:r>
              <a:endParaRPr lang="en-CA" sz="44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5DE94E-A627-4A83-8B4A-B3D4E496B8BF}"/>
              </a:ext>
            </a:extLst>
          </p:cNvPr>
          <p:cNvGrpSpPr/>
          <p:nvPr/>
        </p:nvGrpSpPr>
        <p:grpSpPr>
          <a:xfrm>
            <a:off x="8590676" y="1104897"/>
            <a:ext cx="2858382" cy="2796530"/>
            <a:chOff x="8590676" y="1104897"/>
            <a:chExt cx="2858382" cy="279653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6FD0D7F-AC3A-4D29-8915-D3FB1448F7E8}"/>
                </a:ext>
              </a:extLst>
            </p:cNvPr>
            <p:cNvSpPr txBox="1"/>
            <p:nvPr/>
          </p:nvSpPr>
          <p:spPr>
            <a:xfrm>
              <a:off x="8698711" y="3131986"/>
              <a:ext cx="266192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/>
                <a:t>less area</a:t>
              </a:r>
              <a:endParaRPr lang="en-CA" sz="4400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2A77E4-7B7B-411B-85B4-E600C0A3F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0676" y="1104897"/>
              <a:ext cx="2858382" cy="216197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2525AD-DB1B-45D9-A561-AF114A47C3B1}"/>
              </a:ext>
            </a:extLst>
          </p:cNvPr>
          <p:cNvGrpSpPr/>
          <p:nvPr/>
        </p:nvGrpSpPr>
        <p:grpSpPr>
          <a:xfrm>
            <a:off x="8067672" y="1725173"/>
            <a:ext cx="3737617" cy="5132827"/>
            <a:chOff x="8067672" y="1725173"/>
            <a:chExt cx="3737617" cy="5132827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0BAA445-7D2B-49D2-8058-384AAED00CD6}"/>
                </a:ext>
              </a:extLst>
            </p:cNvPr>
            <p:cNvSpPr txBox="1"/>
            <p:nvPr/>
          </p:nvSpPr>
          <p:spPr>
            <a:xfrm>
              <a:off x="8067672" y="6027003"/>
              <a:ext cx="37376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MORE AREA</a:t>
              </a:r>
              <a:endParaRPr lang="en-CA" sz="4800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1C9B196-0F69-4305-B516-C585CEF8E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3374" y="4046358"/>
              <a:ext cx="2858382" cy="2161976"/>
            </a:xfrm>
            <a:prstGeom prst="rect">
              <a:avLst/>
            </a:prstGeom>
          </p:spPr>
        </p:pic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81DCFE92-FF2B-413F-9728-0E8E23723554}"/>
                </a:ext>
              </a:extLst>
            </p:cNvPr>
            <p:cNvSpPr/>
            <p:nvPr/>
          </p:nvSpPr>
          <p:spPr>
            <a:xfrm flipV="1">
              <a:off x="8763939" y="1725173"/>
              <a:ext cx="2993467" cy="2668574"/>
            </a:xfrm>
            <a:prstGeom prst="arc">
              <a:avLst>
                <a:gd name="adj1" fmla="val 14699711"/>
                <a:gd name="adj2" fmla="val 18388592"/>
              </a:avLst>
            </a:prstGeom>
            <a:ln w="101600">
              <a:solidFill>
                <a:srgbClr val="53247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D0E386F-AAFD-4AE3-8EED-88C3AA3E6E2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5960" y="20880"/>
              <a:ext cx="2396880" cy="1008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D0E386F-AAFD-4AE3-8EED-88C3AA3E6E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6600" y="11520"/>
                <a:ext cx="2415600" cy="1027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0580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24">
        <p:fade/>
      </p:transition>
    </mc:Choice>
    <mc:Fallback xmlns="">
      <p:transition spd="med" advTm="123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42249A-FDB8-42AA-9518-44AAB618999E}"/>
                  </a:ext>
                </a:extLst>
              </p:cNvPr>
              <p:cNvSpPr txBox="1"/>
              <p:nvPr/>
            </p:nvSpPr>
            <p:spPr>
              <a:xfrm>
                <a:off x="1" y="1821637"/>
                <a:ext cx="12191999" cy="3214726"/>
              </a:xfrm>
              <a:prstGeom prst="rect">
                <a:avLst/>
              </a:prstGeom>
              <a:solidFill>
                <a:schemeClr val="bg1"/>
              </a:solidFill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3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3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3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1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3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3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3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13800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13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13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3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42249A-FDB8-42AA-9518-44AAB6189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21637"/>
                <a:ext cx="12191999" cy="3214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7D2DA3F-E903-4311-86B3-5E0EC5D7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7650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C00000"/>
                </a:solidFill>
              </a:rPr>
              <a:t>Basis vectors</a:t>
            </a:r>
            <a:endParaRPr lang="en-CA" sz="8000" b="1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680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8"/>
    </mc:Choice>
    <mc:Fallback xmlns="">
      <p:transition spd="slow" advTm="4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E4C09A-6E1A-453B-B309-5398FC37205E}"/>
              </a:ext>
            </a:extLst>
          </p:cNvPr>
          <p:cNvCxnSpPr>
            <a:cxnSpLocks/>
          </p:cNvCxnSpPr>
          <p:nvPr/>
        </p:nvCxnSpPr>
        <p:spPr>
          <a:xfrm>
            <a:off x="0" y="985108"/>
            <a:ext cx="12192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DD5268-7DE9-4336-A74A-0D97A2DCF8DA}"/>
                  </a:ext>
                </a:extLst>
              </p:cNvPr>
              <p:cNvSpPr txBox="1"/>
              <p:nvPr/>
            </p:nvSpPr>
            <p:spPr>
              <a:xfrm>
                <a:off x="300697" y="9255"/>
                <a:ext cx="25796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DD5268-7DE9-4336-A74A-0D97A2DCF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97" y="9255"/>
                <a:ext cx="2579663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144CB9-74F3-47F3-BFE7-14ACD49DD0FE}"/>
              </a:ext>
            </a:extLst>
          </p:cNvPr>
          <p:cNvCxnSpPr>
            <a:cxnSpLocks/>
          </p:cNvCxnSpPr>
          <p:nvPr/>
        </p:nvCxnSpPr>
        <p:spPr>
          <a:xfrm flipV="1">
            <a:off x="7680960" y="1"/>
            <a:ext cx="0" cy="6857999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5D9248-EDEC-4787-946F-52FA47066E54}"/>
              </a:ext>
            </a:extLst>
          </p:cNvPr>
          <p:cNvCxnSpPr>
            <a:cxnSpLocks/>
          </p:cNvCxnSpPr>
          <p:nvPr/>
        </p:nvCxnSpPr>
        <p:spPr>
          <a:xfrm flipV="1">
            <a:off x="3215640" y="-71437"/>
            <a:ext cx="0" cy="6857999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CE9A07-E79A-4D4C-9494-0FA8DC80272E}"/>
              </a:ext>
            </a:extLst>
          </p:cNvPr>
          <p:cNvSpPr txBox="1"/>
          <p:nvPr/>
        </p:nvSpPr>
        <p:spPr>
          <a:xfrm>
            <a:off x="3846048" y="-29662"/>
            <a:ext cx="3499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Flat Space</a:t>
            </a:r>
            <a:endParaRPr lang="en-CA" sz="5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40571-8124-4B8F-95AE-79FCA96DCC63}"/>
              </a:ext>
            </a:extLst>
          </p:cNvPr>
          <p:cNvSpPr txBox="1"/>
          <p:nvPr/>
        </p:nvSpPr>
        <p:spPr>
          <a:xfrm>
            <a:off x="7976086" y="16504"/>
            <a:ext cx="4107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Curved Space</a:t>
            </a:r>
            <a:endParaRPr lang="en-CA" sz="5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EE0E79-5A0C-4EB7-86A2-91664C49D805}"/>
              </a:ext>
            </a:extLst>
          </p:cNvPr>
          <p:cNvCxnSpPr>
            <a:cxnSpLocks/>
          </p:cNvCxnSpPr>
          <p:nvPr/>
        </p:nvCxnSpPr>
        <p:spPr>
          <a:xfrm flipV="1">
            <a:off x="0" y="3930856"/>
            <a:ext cx="12192000" cy="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BEEDEC6-3522-4BD7-AB1E-35CEC21722B2}"/>
              </a:ext>
            </a:extLst>
          </p:cNvPr>
          <p:cNvSpPr txBox="1"/>
          <p:nvPr/>
        </p:nvSpPr>
        <p:spPr>
          <a:xfrm>
            <a:off x="33269" y="1787208"/>
            <a:ext cx="3182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rgbClr val="002060"/>
                </a:solidFill>
              </a:rPr>
              <a:t>Same Circumference</a:t>
            </a:r>
            <a:endParaRPr lang="en-CA" sz="4000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493199-2C71-4F52-8FFB-7CA6EC46CC13}"/>
              </a:ext>
            </a:extLst>
          </p:cNvPr>
          <p:cNvSpPr txBox="1"/>
          <p:nvPr/>
        </p:nvSpPr>
        <p:spPr>
          <a:xfrm>
            <a:off x="33269" y="4549453"/>
            <a:ext cx="3182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7030A0"/>
                </a:solidFill>
              </a:rPr>
              <a:t>Same </a:t>
            </a:r>
            <a:br>
              <a:rPr lang="en-GB" sz="4800" dirty="0">
                <a:solidFill>
                  <a:srgbClr val="7030A0"/>
                </a:solidFill>
              </a:rPr>
            </a:br>
            <a:r>
              <a:rPr lang="en-GB" sz="4800" dirty="0">
                <a:solidFill>
                  <a:srgbClr val="7030A0"/>
                </a:solidFill>
              </a:rPr>
              <a:t>Radius</a:t>
            </a:r>
            <a:endParaRPr lang="en-CA" sz="48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336DE41-BA72-443C-B7ED-91C1FCFFF1F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5960" y="20880"/>
              <a:ext cx="2396880" cy="1008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336DE41-BA72-443C-B7ED-91C1FCFFF1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600" y="11520"/>
                <a:ext cx="2415600" cy="10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430A900-9425-414F-81FD-1CF3187C2AA0}"/>
              </a:ext>
            </a:extLst>
          </p:cNvPr>
          <p:cNvGrpSpPr/>
          <p:nvPr/>
        </p:nvGrpSpPr>
        <p:grpSpPr>
          <a:xfrm>
            <a:off x="4064503" y="1549344"/>
            <a:ext cx="7296134" cy="2191066"/>
            <a:chOff x="4064503" y="1549344"/>
            <a:chExt cx="7296134" cy="219106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B5734B6-50D2-49E5-BD45-FD3A5BF5AD3F}"/>
                </a:ext>
              </a:extLst>
            </p:cNvPr>
            <p:cNvGrpSpPr/>
            <p:nvPr/>
          </p:nvGrpSpPr>
          <p:grpSpPr>
            <a:xfrm>
              <a:off x="4064503" y="1549344"/>
              <a:ext cx="2661926" cy="2191066"/>
              <a:chOff x="4064503" y="1549344"/>
              <a:chExt cx="2661926" cy="2191066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6793EDD-F5DE-471C-A0CC-85F824F2C814}"/>
                  </a:ext>
                </a:extLst>
              </p:cNvPr>
              <p:cNvSpPr/>
              <p:nvPr/>
            </p:nvSpPr>
            <p:spPr>
              <a:xfrm>
                <a:off x="4174624" y="1549344"/>
                <a:ext cx="2551804" cy="625844"/>
              </a:xfrm>
              <a:prstGeom prst="ellipse">
                <a:avLst/>
              </a:prstGeom>
              <a:solidFill>
                <a:srgbClr val="00B0F0"/>
              </a:solidFill>
              <a:ln w="762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6FD0D7F-AC3A-4D29-8915-D3FB1448F7E8}"/>
                  </a:ext>
                </a:extLst>
              </p:cNvPr>
              <p:cNvSpPr txBox="1"/>
              <p:nvPr/>
            </p:nvSpPr>
            <p:spPr>
              <a:xfrm>
                <a:off x="4064503" y="2970969"/>
                <a:ext cx="266192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/>
                  <a:t>same area</a:t>
                </a:r>
                <a:endParaRPr lang="en-CA" sz="4400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3777CAB-E877-4B06-AD53-27953DD245EC}"/>
                </a:ext>
              </a:extLst>
            </p:cNvPr>
            <p:cNvGrpSpPr/>
            <p:nvPr/>
          </p:nvGrpSpPr>
          <p:grpSpPr>
            <a:xfrm>
              <a:off x="8698711" y="1549344"/>
              <a:ext cx="2661926" cy="2191066"/>
              <a:chOff x="4064503" y="1549344"/>
              <a:chExt cx="2661926" cy="2191066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7012E0F-C8F8-48A9-AD7E-24140BA4B89B}"/>
                  </a:ext>
                </a:extLst>
              </p:cNvPr>
              <p:cNvSpPr/>
              <p:nvPr/>
            </p:nvSpPr>
            <p:spPr>
              <a:xfrm>
                <a:off x="4174624" y="1549344"/>
                <a:ext cx="2551804" cy="625844"/>
              </a:xfrm>
              <a:prstGeom prst="ellipse">
                <a:avLst/>
              </a:prstGeom>
              <a:solidFill>
                <a:srgbClr val="00B0F0"/>
              </a:solidFill>
              <a:ln w="762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C2D84B7-61BF-4A58-B088-6D137318AB96}"/>
                  </a:ext>
                </a:extLst>
              </p:cNvPr>
              <p:cNvSpPr txBox="1"/>
              <p:nvPr/>
            </p:nvSpPr>
            <p:spPr>
              <a:xfrm>
                <a:off x="4064503" y="2970969"/>
                <a:ext cx="266192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/>
                  <a:t>same area</a:t>
                </a:r>
                <a:endParaRPr lang="en-CA" sz="4400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070096-82F1-4257-A029-5554C4B8409D}"/>
              </a:ext>
            </a:extLst>
          </p:cNvPr>
          <p:cNvGrpSpPr/>
          <p:nvPr/>
        </p:nvGrpSpPr>
        <p:grpSpPr>
          <a:xfrm>
            <a:off x="4064502" y="4400545"/>
            <a:ext cx="7296134" cy="2191066"/>
            <a:chOff x="4064502" y="4400545"/>
            <a:chExt cx="7296134" cy="219106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9E5BAE9-FD45-403C-A1F5-DA0F0B2BAD28}"/>
                </a:ext>
              </a:extLst>
            </p:cNvPr>
            <p:cNvGrpSpPr/>
            <p:nvPr/>
          </p:nvGrpSpPr>
          <p:grpSpPr>
            <a:xfrm>
              <a:off x="4064502" y="4400545"/>
              <a:ext cx="2661926" cy="2191066"/>
              <a:chOff x="4064503" y="1549344"/>
              <a:chExt cx="2661926" cy="2191066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CB00495-BD4E-4437-9EE4-182C15A8D2F8}"/>
                  </a:ext>
                </a:extLst>
              </p:cNvPr>
              <p:cNvSpPr/>
              <p:nvPr/>
            </p:nvSpPr>
            <p:spPr>
              <a:xfrm>
                <a:off x="4174624" y="1549344"/>
                <a:ext cx="2551804" cy="625844"/>
              </a:xfrm>
              <a:prstGeom prst="ellipse">
                <a:avLst/>
              </a:prstGeom>
              <a:solidFill>
                <a:srgbClr val="00B0F0"/>
              </a:solidFill>
              <a:ln w="762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9C6D402-337A-4657-91C1-4355FA4C2336}"/>
                  </a:ext>
                </a:extLst>
              </p:cNvPr>
              <p:cNvSpPr txBox="1"/>
              <p:nvPr/>
            </p:nvSpPr>
            <p:spPr>
              <a:xfrm>
                <a:off x="4064503" y="2970969"/>
                <a:ext cx="266192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/>
                  <a:t>same area</a:t>
                </a:r>
                <a:endParaRPr lang="en-CA" sz="4400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E58A78A-D41B-46EC-8366-C9636E93FDC0}"/>
                </a:ext>
              </a:extLst>
            </p:cNvPr>
            <p:cNvGrpSpPr/>
            <p:nvPr/>
          </p:nvGrpSpPr>
          <p:grpSpPr>
            <a:xfrm>
              <a:off x="8698710" y="4400545"/>
              <a:ext cx="2661926" cy="2191066"/>
              <a:chOff x="4064503" y="1549344"/>
              <a:chExt cx="2661926" cy="2191066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4FFFF67-4BBD-4C45-A3F6-3D7828956C29}"/>
                  </a:ext>
                </a:extLst>
              </p:cNvPr>
              <p:cNvSpPr/>
              <p:nvPr/>
            </p:nvSpPr>
            <p:spPr>
              <a:xfrm>
                <a:off x="4174624" y="1549344"/>
                <a:ext cx="2551804" cy="625844"/>
              </a:xfrm>
              <a:prstGeom prst="ellipse">
                <a:avLst/>
              </a:prstGeom>
              <a:solidFill>
                <a:srgbClr val="00B0F0"/>
              </a:solidFill>
              <a:ln w="762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8E30E36-CF6E-47BE-98B4-49100D383D4A}"/>
                  </a:ext>
                </a:extLst>
              </p:cNvPr>
              <p:cNvSpPr txBox="1"/>
              <p:nvPr/>
            </p:nvSpPr>
            <p:spPr>
              <a:xfrm>
                <a:off x="4064503" y="2970969"/>
                <a:ext cx="266192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/>
                  <a:t>same area</a:t>
                </a:r>
                <a:endParaRPr lang="en-CA" sz="4400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43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09"/>
    </mc:Choice>
    <mc:Fallback xmlns="">
      <p:transition spd="slow" advTm="35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A6A2AE-CFFA-42D6-9290-8C0C8A6C4A1C}"/>
                  </a:ext>
                </a:extLst>
              </p:cNvPr>
              <p:cNvSpPr txBox="1"/>
              <p:nvPr/>
            </p:nvSpPr>
            <p:spPr>
              <a:xfrm>
                <a:off x="154630" y="4565463"/>
                <a:ext cx="6266844" cy="2232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>
                    <a:solidFill>
                      <a:srgbClr val="FF0000"/>
                    </a:solidFill>
                  </a:rPr>
                  <a:t>Metric Tensor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endParaRPr lang="en-GB" sz="4400" dirty="0">
                  <a:solidFill>
                    <a:srgbClr val="00B050"/>
                  </a:solidFill>
                </a:endParaRPr>
              </a:p>
              <a:p>
                <a:r>
                  <a:rPr lang="en-GB" sz="4400" dirty="0">
                    <a:solidFill>
                      <a:srgbClr val="00B050"/>
                    </a:solidFill>
                  </a:rPr>
                  <a:t>Ricci Curvature Tensor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endParaRPr lang="en-GB" sz="4400" dirty="0">
                  <a:solidFill>
                    <a:srgbClr val="00B050"/>
                  </a:solidFill>
                </a:endParaRPr>
              </a:p>
              <a:p>
                <a:r>
                  <a:rPr lang="en-GB" sz="4400" dirty="0">
                    <a:solidFill>
                      <a:srgbClr val="0070C0"/>
                    </a:solidFill>
                  </a:rPr>
                  <a:t>Ricci Curvature Scalar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sz="4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A6A2AE-CFFA-42D6-9290-8C0C8A6C4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30" y="4565463"/>
                <a:ext cx="6266844" cy="2232534"/>
              </a:xfrm>
              <a:prstGeom prst="rect">
                <a:avLst/>
              </a:prstGeom>
              <a:blipFill>
                <a:blip r:embed="rId3"/>
                <a:stretch>
                  <a:fillRect l="-3891" t="-5464" b="-122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33467E-1E72-4504-B840-477C45EFEC78}"/>
                  </a:ext>
                </a:extLst>
              </p:cNvPr>
              <p:cNvSpPr txBox="1"/>
              <p:nvPr/>
            </p:nvSpPr>
            <p:spPr>
              <a:xfrm>
                <a:off x="822950" y="2887259"/>
                <a:ext cx="10619125" cy="1408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sz="6000" b="0" i="0" smtClean="0"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33467E-1E72-4504-B840-477C45EFE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0" y="2887259"/>
                <a:ext cx="10619125" cy="1408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0BE6FEF-8BAA-4038-A6D8-92715132D5A9}"/>
              </a:ext>
            </a:extLst>
          </p:cNvPr>
          <p:cNvSpPr txBox="1"/>
          <p:nvPr/>
        </p:nvSpPr>
        <p:spPr>
          <a:xfrm>
            <a:off x="106680" y="-8577"/>
            <a:ext cx="7834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Einstein Field Equations:</a:t>
            </a:r>
            <a:endParaRPr lang="en-CA" sz="6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D7C045-F991-406B-BA8F-01C30831EFDA}"/>
              </a:ext>
            </a:extLst>
          </p:cNvPr>
          <p:cNvGrpSpPr/>
          <p:nvPr/>
        </p:nvGrpSpPr>
        <p:grpSpPr>
          <a:xfrm>
            <a:off x="822949" y="1110130"/>
            <a:ext cx="6898653" cy="1858475"/>
            <a:chOff x="822949" y="1110130"/>
            <a:chExt cx="6898653" cy="18584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22F58A-30D8-4757-B851-74CC8B491C34}"/>
                </a:ext>
              </a:extLst>
            </p:cNvPr>
            <p:cNvSpPr txBox="1"/>
            <p:nvPr/>
          </p:nvSpPr>
          <p:spPr>
            <a:xfrm>
              <a:off x="2539758" y="1110130"/>
              <a:ext cx="347472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Geometry/</a:t>
              </a:r>
            </a:p>
            <a:p>
              <a:pPr algn="ctr"/>
              <a:r>
                <a:rPr lang="en-GB" sz="4000" dirty="0"/>
                <a:t>Curvature</a:t>
              </a:r>
              <a:endParaRPr lang="en-CA" sz="4000" dirty="0"/>
            </a:p>
          </p:txBody>
        </p:sp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5FF86A9B-023F-4425-AE4E-804CDE185CD9}"/>
                </a:ext>
              </a:extLst>
            </p:cNvPr>
            <p:cNvSpPr/>
            <p:nvPr/>
          </p:nvSpPr>
          <p:spPr>
            <a:xfrm rot="5400000">
              <a:off x="4052444" y="-700553"/>
              <a:ext cx="439663" cy="6898653"/>
            </a:xfrm>
            <a:prstGeom prst="lef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473677-5DE4-418F-BC63-62B064BA0C24}"/>
              </a:ext>
            </a:extLst>
          </p:cNvPr>
          <p:cNvGrpSpPr/>
          <p:nvPr/>
        </p:nvGrpSpPr>
        <p:grpSpPr>
          <a:xfrm>
            <a:off x="8029184" y="1110131"/>
            <a:ext cx="3474720" cy="1873664"/>
            <a:chOff x="8029184" y="1110131"/>
            <a:chExt cx="3474720" cy="18736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4545ED-7970-46D0-AE5F-D5091FFB2BDA}"/>
                </a:ext>
              </a:extLst>
            </p:cNvPr>
            <p:cNvSpPr txBox="1"/>
            <p:nvPr/>
          </p:nvSpPr>
          <p:spPr>
            <a:xfrm>
              <a:off x="8029184" y="1110131"/>
              <a:ext cx="347472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Mass, energy, momentum</a:t>
              </a:r>
              <a:endParaRPr lang="en-CA" sz="4000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8B25F578-ECC6-4368-A8F8-832D501644DB}"/>
                </a:ext>
              </a:extLst>
            </p:cNvPr>
            <p:cNvSpPr/>
            <p:nvPr/>
          </p:nvSpPr>
          <p:spPr>
            <a:xfrm rot="5400000">
              <a:off x="9533483" y="1493679"/>
              <a:ext cx="439663" cy="2540570"/>
            </a:xfrm>
            <a:prstGeom prst="lef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11D5222-52BB-4876-8C4F-5B5F673AD8D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55000" y="4054320"/>
              <a:ext cx="6852960" cy="309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11D5222-52BB-4876-8C4F-5B5F673AD8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5640" y="4044960"/>
                <a:ext cx="6871680" cy="327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5009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59"/>
    </mc:Choice>
    <mc:Fallback xmlns="">
      <p:transition spd="slow" advTm="24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9B4ED7-23D5-4CD8-82B9-31F4ABFF4777}"/>
              </a:ext>
            </a:extLst>
          </p:cNvPr>
          <p:cNvSpPr txBox="1"/>
          <p:nvPr/>
        </p:nvSpPr>
        <p:spPr>
          <a:xfrm>
            <a:off x="609600" y="381452"/>
            <a:ext cx="31242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0" dirty="0"/>
              <a:t>Proof:</a:t>
            </a:r>
            <a:endParaRPr lang="en-CA" sz="6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3C84DC-1605-4BA3-9E0E-9434217D6758}"/>
              </a:ext>
            </a:extLst>
          </p:cNvPr>
          <p:cNvGrpSpPr/>
          <p:nvPr/>
        </p:nvGrpSpPr>
        <p:grpSpPr>
          <a:xfrm>
            <a:off x="952018" y="1967990"/>
            <a:ext cx="4381982" cy="3845092"/>
            <a:chOff x="1561618" y="1701290"/>
            <a:chExt cx="4381982" cy="38450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8">
                  <a:extLst>
                    <a:ext uri="{FF2B5EF4-FFF2-40B4-BE49-F238E27FC236}">
                      <a16:creationId xmlns:a16="http://schemas.microsoft.com/office/drawing/2014/main" id="{CAA941DC-5D1C-468E-A14C-E351217E20A5}"/>
                    </a:ext>
                  </a:extLst>
                </p:cNvPr>
                <p:cNvSpPr txBox="1"/>
                <p:nvPr/>
              </p:nvSpPr>
              <p:spPr>
                <a:xfrm>
                  <a:off x="1561618" y="2532287"/>
                  <a:ext cx="4381982" cy="301409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4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sz="4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CA" sz="4800" dirty="0"/>
                    <a:t>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̃"/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   0</m:t>
                        </m:r>
                      </m:oMath>
                    </m:oMathPara>
                  </a14:m>
                  <a:endParaRPr lang="en-CA" sz="48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̃"/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=−1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" name="TextBox 8">
                  <a:extLst>
                    <a:ext uri="{FF2B5EF4-FFF2-40B4-BE49-F238E27FC236}">
                      <a16:creationId xmlns:a16="http://schemas.microsoft.com/office/drawing/2014/main" id="{CAA941DC-5D1C-468E-A14C-E351217E20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1618" y="2532287"/>
                  <a:ext cx="4381982" cy="301409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873ADA10-8324-4CF7-AB9F-01E9C572F597}"/>
                </a:ext>
              </a:extLst>
            </p:cNvPr>
            <p:cNvSpPr txBox="1"/>
            <p:nvPr/>
          </p:nvSpPr>
          <p:spPr>
            <a:xfrm>
              <a:off x="1872190" y="1701290"/>
              <a:ext cx="37608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dirty="0" err="1"/>
                <a:t>Rindler</a:t>
              </a:r>
              <a:r>
                <a:rPr lang="en-US" sz="4800" dirty="0"/>
                <a:t> Metric</a:t>
              </a:r>
              <a:endParaRPr lang="en-CA" sz="4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">
                <a:extLst>
                  <a:ext uri="{FF2B5EF4-FFF2-40B4-BE49-F238E27FC236}">
                    <a16:creationId xmlns:a16="http://schemas.microsoft.com/office/drawing/2014/main" id="{D61DF469-36FF-4800-B3F6-0A6B4C86BD24}"/>
                  </a:ext>
                </a:extLst>
              </p:cNvPr>
              <p:cNvSpPr txBox="1"/>
              <p:nvPr/>
            </p:nvSpPr>
            <p:spPr>
              <a:xfrm>
                <a:off x="5600292" y="3521204"/>
                <a:ext cx="1529585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9" name="TextBox 1">
                <a:extLst>
                  <a:ext uri="{FF2B5EF4-FFF2-40B4-BE49-F238E27FC236}">
                    <a16:creationId xmlns:a16="http://schemas.microsoft.com/office/drawing/2014/main" id="{D61DF469-36FF-4800-B3F6-0A6B4C86B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292" y="3521204"/>
                <a:ext cx="1529585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DF1BE88-22A7-4601-BE49-932269797FDA}"/>
              </a:ext>
            </a:extLst>
          </p:cNvPr>
          <p:cNvGrpSpPr/>
          <p:nvPr/>
        </p:nvGrpSpPr>
        <p:grpSpPr>
          <a:xfrm>
            <a:off x="7358066" y="2351228"/>
            <a:ext cx="4447692" cy="2659388"/>
            <a:chOff x="7358066" y="2351228"/>
            <a:chExt cx="4447692" cy="2659388"/>
          </a:xfrm>
        </p:grpSpPr>
        <p:sp>
          <p:nvSpPr>
            <p:cNvPr id="10" name="TextBox 1">
              <a:extLst>
                <a:ext uri="{FF2B5EF4-FFF2-40B4-BE49-F238E27FC236}">
                  <a16:creationId xmlns:a16="http://schemas.microsoft.com/office/drawing/2014/main" id="{277453E2-4402-4B09-9761-6A2644998BE2}"/>
                </a:ext>
              </a:extLst>
            </p:cNvPr>
            <p:cNvSpPr txBox="1"/>
            <p:nvPr/>
          </p:nvSpPr>
          <p:spPr>
            <a:xfrm>
              <a:off x="7655455" y="2351228"/>
              <a:ext cx="38529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dirty="0"/>
                <a:t>Flat Spacetime</a:t>
              </a:r>
              <a:endParaRPr lang="en-CA" sz="4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">
                  <a:extLst>
                    <a:ext uri="{FF2B5EF4-FFF2-40B4-BE49-F238E27FC236}">
                      <a16:creationId xmlns:a16="http://schemas.microsoft.com/office/drawing/2014/main" id="{C0078310-7C7C-4C2B-98CA-8F1C79794F1A}"/>
                    </a:ext>
                  </a:extLst>
                </p:cNvPr>
                <p:cNvSpPr txBox="1"/>
                <p:nvPr/>
              </p:nvSpPr>
              <p:spPr>
                <a:xfrm>
                  <a:off x="7358066" y="3381709"/>
                  <a:ext cx="4447692" cy="16289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7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GB" sz="7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7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GB" sz="7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GB" sz="7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𝜎𝜇𝜈</m:t>
                                </m:r>
                              </m:sub>
                              <m:sup>
                                <m:r>
                                  <a:rPr lang="en-GB" sz="7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p>
                            </m:sSubSup>
                          </m:e>
                        </m:acc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2" name="TextBox 1">
                  <a:extLst>
                    <a:ext uri="{FF2B5EF4-FFF2-40B4-BE49-F238E27FC236}">
                      <a16:creationId xmlns:a16="http://schemas.microsoft.com/office/drawing/2014/main" id="{C0078310-7C7C-4C2B-98CA-8F1C79794F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8066" y="3381709"/>
                  <a:ext cx="4447692" cy="162890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57310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5"/>
    </mc:Choice>
    <mc:Fallback xmlns="">
      <p:transition spd="slow" advTm="8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76EC45-B423-4BC9-9B39-24F4D0A53D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6" t="5535" r="55099" b="6728"/>
          <a:stretch/>
        </p:blipFill>
        <p:spPr>
          <a:xfrm>
            <a:off x="7265596" y="452511"/>
            <a:ext cx="5291075" cy="6153150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212740B-40AB-4C14-A50A-E7A55D7B57BC}"/>
              </a:ext>
            </a:extLst>
          </p:cNvPr>
          <p:cNvSpPr/>
          <p:nvPr/>
        </p:nvSpPr>
        <p:spPr>
          <a:xfrm rot="16200000">
            <a:off x="5641372" y="1634759"/>
            <a:ext cx="7529136" cy="3857620"/>
          </a:xfrm>
          <a:prstGeom prst="triangle">
            <a:avLst/>
          </a:prstGeom>
          <a:solidFill>
            <a:srgbClr val="F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AEAA05-A3AB-4B94-971F-5399BDEEE494}"/>
              </a:ext>
            </a:extLst>
          </p:cNvPr>
          <p:cNvGrpSpPr/>
          <p:nvPr/>
        </p:nvGrpSpPr>
        <p:grpSpPr>
          <a:xfrm>
            <a:off x="7526130" y="-946240"/>
            <a:ext cx="5465971" cy="9144000"/>
            <a:chOff x="6480223" y="-1091381"/>
            <a:chExt cx="5465971" cy="9144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DB8EE91-6432-437E-AEC8-002971608543}"/>
                </a:ext>
              </a:extLst>
            </p:cNvPr>
            <p:cNvGrpSpPr/>
            <p:nvPr/>
          </p:nvGrpSpPr>
          <p:grpSpPr>
            <a:xfrm>
              <a:off x="7048451" y="-44450"/>
              <a:ext cx="3127020" cy="6965950"/>
              <a:chOff x="7048451" y="-44450"/>
              <a:chExt cx="3127020" cy="6965950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114184B-F424-4608-812C-1513E08459DF}"/>
                  </a:ext>
                </a:extLst>
              </p:cNvPr>
              <p:cNvGrpSpPr/>
              <p:nvPr/>
            </p:nvGrpSpPr>
            <p:grpSpPr>
              <a:xfrm>
                <a:off x="7048451" y="1918357"/>
                <a:ext cx="1111568" cy="3016991"/>
                <a:chOff x="4723570" y="360362"/>
                <a:chExt cx="2121730" cy="6141905"/>
              </a:xfrm>
            </p:grpSpPr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92AE4A3D-E948-4DE0-8262-EB20C9F90693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rgbClr val="FF53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18A9D382-FB3F-4789-9A0E-F4A661F04D01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rgbClr val="FF53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2ACDBB5-CA6A-45A9-82B1-3E2F2010E4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30603" y="-44450"/>
                <a:ext cx="2121914" cy="2092005"/>
              </a:xfrm>
              <a:prstGeom prst="line">
                <a:avLst/>
              </a:prstGeom>
              <a:ln w="38100">
                <a:solidFill>
                  <a:srgbClr val="FF5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80BDDB1-93FF-4B6C-B8A6-55D80BA130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6513" y="4891564"/>
                <a:ext cx="2058958" cy="2029936"/>
              </a:xfrm>
              <a:prstGeom prst="line">
                <a:avLst/>
              </a:prstGeom>
              <a:ln w="38100">
                <a:solidFill>
                  <a:srgbClr val="FF5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7EB431C-B87C-4534-AAA6-8F19849DF6DC}"/>
                </a:ext>
              </a:extLst>
            </p:cNvPr>
            <p:cNvGrpSpPr/>
            <p:nvPr/>
          </p:nvGrpSpPr>
          <p:grpSpPr>
            <a:xfrm>
              <a:off x="7556195" y="57150"/>
              <a:ext cx="2803909" cy="6902450"/>
              <a:chOff x="7575245" y="57150"/>
              <a:chExt cx="2803909" cy="690245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358834-5150-47DB-BF83-7AB56821408D}"/>
                  </a:ext>
                </a:extLst>
              </p:cNvPr>
              <p:cNvGrpSpPr/>
              <p:nvPr/>
            </p:nvGrpSpPr>
            <p:grpSpPr>
              <a:xfrm>
                <a:off x="7575245" y="529619"/>
                <a:ext cx="2121730" cy="5758744"/>
                <a:chOff x="4723570" y="360362"/>
                <a:chExt cx="2121730" cy="6141905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9C2A495D-7850-4798-B6B8-434F157BA2FE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rgbClr val="FF53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89B19B02-880D-438C-82F0-C82307CE54F5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rgbClr val="FF53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EC4C81C-5926-452F-9A42-1F007424E8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27628" y="57150"/>
                <a:ext cx="547142" cy="539430"/>
              </a:xfrm>
              <a:prstGeom prst="line">
                <a:avLst/>
              </a:prstGeom>
              <a:ln w="38100">
                <a:solidFill>
                  <a:srgbClr val="FF5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318F871-581B-4286-ADE1-815E20A4A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28422" y="6219449"/>
                <a:ext cx="750732" cy="740151"/>
              </a:xfrm>
              <a:prstGeom prst="line">
                <a:avLst/>
              </a:prstGeom>
              <a:ln w="38100">
                <a:solidFill>
                  <a:srgbClr val="FF5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E44A1EE-1735-45B9-9E63-378F5CE00428}"/>
                </a:ext>
              </a:extLst>
            </p:cNvPr>
            <p:cNvGrpSpPr/>
            <p:nvPr/>
          </p:nvGrpSpPr>
          <p:grpSpPr>
            <a:xfrm>
              <a:off x="8114305" y="66707"/>
              <a:ext cx="2121730" cy="6709420"/>
              <a:chOff x="4723570" y="360362"/>
              <a:chExt cx="2121730" cy="6141905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A4C05A0-9AF8-482E-A640-A6B89E4D3FC8}"/>
                  </a:ext>
                </a:extLst>
              </p:cNvPr>
              <p:cNvSpPr/>
              <p:nvPr/>
            </p:nvSpPr>
            <p:spPr>
              <a:xfrm>
                <a:off x="4724400" y="360362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381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59B034-B454-4CC6-90D2-E24DA795EBDC}"/>
                  </a:ext>
                </a:extLst>
              </p:cNvPr>
              <p:cNvSpPr/>
              <p:nvPr/>
            </p:nvSpPr>
            <p:spPr>
              <a:xfrm flipV="1">
                <a:off x="4723570" y="3428867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381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EDD6097-5D26-420A-8239-2233B8E781E0}"/>
                </a:ext>
              </a:extLst>
            </p:cNvPr>
            <p:cNvGrpSpPr/>
            <p:nvPr/>
          </p:nvGrpSpPr>
          <p:grpSpPr>
            <a:xfrm>
              <a:off x="8628793" y="-406558"/>
              <a:ext cx="2121730" cy="7655946"/>
              <a:chOff x="4723570" y="360362"/>
              <a:chExt cx="2121730" cy="6141905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3439D47-DD1E-4119-B06C-7E8014A197F3}"/>
                  </a:ext>
                </a:extLst>
              </p:cNvPr>
              <p:cNvSpPr/>
              <p:nvPr/>
            </p:nvSpPr>
            <p:spPr>
              <a:xfrm>
                <a:off x="4724400" y="360362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381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931085D-95C4-4EA1-BF8A-721DA54E73AA}"/>
                  </a:ext>
                </a:extLst>
              </p:cNvPr>
              <p:cNvSpPr/>
              <p:nvPr/>
            </p:nvSpPr>
            <p:spPr>
              <a:xfrm flipV="1">
                <a:off x="4723570" y="3428867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381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A8C08E2-5BCE-4AC6-93AA-31436566D74A}"/>
                </a:ext>
              </a:extLst>
            </p:cNvPr>
            <p:cNvGrpSpPr/>
            <p:nvPr/>
          </p:nvGrpSpPr>
          <p:grpSpPr>
            <a:xfrm>
              <a:off x="9178758" y="-952500"/>
              <a:ext cx="2121730" cy="8735406"/>
              <a:chOff x="4723570" y="360362"/>
              <a:chExt cx="2121730" cy="6141905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48E5167-2022-4717-AC61-85C89E1D430E}"/>
                  </a:ext>
                </a:extLst>
              </p:cNvPr>
              <p:cNvSpPr/>
              <p:nvPr/>
            </p:nvSpPr>
            <p:spPr>
              <a:xfrm>
                <a:off x="4724400" y="360362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381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EB1F235-63C8-416E-9D37-E83954588CB1}"/>
                  </a:ext>
                </a:extLst>
              </p:cNvPr>
              <p:cNvSpPr/>
              <p:nvPr/>
            </p:nvSpPr>
            <p:spPr>
              <a:xfrm flipV="1">
                <a:off x="4723570" y="3428867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381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F44C44A-FFF4-4575-8751-82882CD7BE8F}"/>
                </a:ext>
              </a:extLst>
            </p:cNvPr>
            <p:cNvGrpSpPr/>
            <p:nvPr/>
          </p:nvGrpSpPr>
          <p:grpSpPr>
            <a:xfrm>
              <a:off x="6490343" y="391886"/>
              <a:ext cx="4006207" cy="6008914"/>
              <a:chOff x="6490343" y="391886"/>
              <a:chExt cx="4006207" cy="6008914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2016166-1233-4F19-BAAD-B054F8D68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0343" y="3403418"/>
                <a:ext cx="3644257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4E41A1C-7A47-432C-997A-75E12F8478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9938" y="2397055"/>
                <a:ext cx="3986612" cy="100976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F90BA3D-9429-46CA-BF6D-07313FE59E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17558" y="1695450"/>
                <a:ext cx="3639656" cy="1718518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B8018B5-EDEA-426B-829C-210CE56F59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17558" y="850900"/>
                <a:ext cx="3959007" cy="2563066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C74553A-374F-448A-AC32-D452E3EA8E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9938" y="391886"/>
                <a:ext cx="3905244" cy="3014936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77D11CC-B2E2-4875-BFCB-C429A7522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7238" y="3390150"/>
                <a:ext cx="3688274" cy="93420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B581A6D-83C1-4861-AD56-9F15B2B801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4858" y="3383005"/>
                <a:ext cx="3809256" cy="1798595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D717D56-E818-46B1-9346-13686D1EA1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4858" y="3383005"/>
                <a:ext cx="3749213" cy="2427245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E2A4F2B-3399-4EF1-8805-605A21C135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7238" y="3390150"/>
                <a:ext cx="3899694" cy="301065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27D4FA9-2348-4DA3-ADF2-2E45FF0055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4986" y="-597559"/>
              <a:ext cx="4011564" cy="4011568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3CD1EB7-83E8-4054-96F1-F95EBDF3FFDC}"/>
                </a:ext>
              </a:extLst>
            </p:cNvPr>
            <p:cNvCxnSpPr>
              <a:cxnSpLocks/>
            </p:cNvCxnSpPr>
            <p:nvPr/>
          </p:nvCxnSpPr>
          <p:spPr>
            <a:xfrm>
              <a:off x="6480223" y="3393416"/>
              <a:ext cx="4011564" cy="4011568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37A553E-6FCB-4F1D-AB7B-F9819A0D6649}"/>
                </a:ext>
              </a:extLst>
            </p:cNvPr>
            <p:cNvSpPr/>
            <p:nvPr/>
          </p:nvSpPr>
          <p:spPr>
            <a:xfrm>
              <a:off x="9953434" y="-1091381"/>
              <a:ext cx="199276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9A5487-4976-45B3-BC76-79442E5C67B5}"/>
              </a:ext>
            </a:extLst>
          </p:cNvPr>
          <p:cNvGrpSpPr/>
          <p:nvPr/>
        </p:nvGrpSpPr>
        <p:grpSpPr>
          <a:xfrm>
            <a:off x="7374728" y="319710"/>
            <a:ext cx="4398173" cy="6347790"/>
            <a:chOff x="1608732" y="-2283693"/>
            <a:chExt cx="4398173" cy="634779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AEAB846-FF37-4B16-8CAC-3255BC148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1033" y="-2082019"/>
              <a:ext cx="0" cy="6146116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CE5AD26-F4D5-4166-8856-99D54C184345}"/>
                    </a:ext>
                  </a:extLst>
                </p:cNvPr>
                <p:cNvSpPr txBox="1"/>
                <p:nvPr/>
              </p:nvSpPr>
              <p:spPr>
                <a:xfrm>
                  <a:off x="5418795" y="194597"/>
                  <a:ext cx="58811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4323D8C-1845-417C-8A09-FAB227453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8795" y="194597"/>
                  <a:ext cx="588110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CE45251-2A07-4D36-8072-6A2F28DFF848}"/>
                    </a:ext>
                  </a:extLst>
                </p:cNvPr>
                <p:cNvSpPr txBox="1"/>
                <p:nvPr/>
              </p:nvSpPr>
              <p:spPr>
                <a:xfrm>
                  <a:off x="1847814" y="-2283693"/>
                  <a:ext cx="75020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4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A670ACD-B829-493E-97F8-F85FDC8051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7814" y="-2283693"/>
                  <a:ext cx="750205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6D63922-1351-42DA-971E-37CF59D9040A}"/>
                </a:ext>
              </a:extLst>
            </p:cNvPr>
            <p:cNvCxnSpPr>
              <a:cxnSpLocks/>
            </p:cNvCxnSpPr>
            <p:nvPr/>
          </p:nvCxnSpPr>
          <p:spPr>
            <a:xfrm>
              <a:off x="1608732" y="931483"/>
              <a:ext cx="4194972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8B91AD-E20E-4D47-B940-18698CF80752}"/>
              </a:ext>
            </a:extLst>
          </p:cNvPr>
          <p:cNvGrpSpPr/>
          <p:nvPr/>
        </p:nvGrpSpPr>
        <p:grpSpPr>
          <a:xfrm>
            <a:off x="10809237" y="580554"/>
            <a:ext cx="1389695" cy="2010932"/>
            <a:chOff x="10809237" y="580554"/>
            <a:chExt cx="1389695" cy="20109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9DAD690-552D-4507-ACF7-002EBA2CD5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09237" y="2279837"/>
              <a:ext cx="830313" cy="21571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B6FB973-6F43-4E7C-80E1-1E922B3F0041}"/>
                    </a:ext>
                  </a:extLst>
                </p:cNvPr>
                <p:cNvSpPr txBox="1"/>
                <p:nvPr/>
              </p:nvSpPr>
              <p:spPr>
                <a:xfrm>
                  <a:off x="11489590" y="1883600"/>
                  <a:ext cx="58811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B6FB973-6F43-4E7C-80E1-1E922B3F00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9590" y="1883600"/>
                  <a:ext cx="588110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85AFBF-F546-4446-834F-AA8CAB43E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1400" y="580554"/>
              <a:ext cx="438150" cy="924396"/>
            </a:xfrm>
            <a:prstGeom prst="straightConnector1">
              <a:avLst/>
            </a:prstGeom>
            <a:ln w="76200">
              <a:solidFill>
                <a:srgbClr val="FF5353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077F3B0-ACF9-4FA4-B3F7-9A08078E65C2}"/>
                    </a:ext>
                  </a:extLst>
                </p:cNvPr>
                <p:cNvSpPr txBox="1"/>
                <p:nvPr/>
              </p:nvSpPr>
              <p:spPr>
                <a:xfrm>
                  <a:off x="11432440" y="721550"/>
                  <a:ext cx="76649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077F3B0-ACF9-4FA4-B3F7-9A08078E65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2440" y="721550"/>
                  <a:ext cx="766492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2108F5D-8648-4B09-90DD-8BCE1C487203}"/>
                  </a:ext>
                </a:extLst>
              </p:cNvPr>
              <p:cNvSpPr txBox="1"/>
              <p:nvPr/>
            </p:nvSpPr>
            <p:spPr>
              <a:xfrm>
                <a:off x="232544" y="1461341"/>
                <a:ext cx="6872747" cy="43765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/>
                  <a:t>Rindler Coordinates:</a:t>
                </a:r>
                <a:br>
                  <a:rPr lang="en-US" sz="4800" dirty="0"/>
                </a:br>
                <a:endParaRPr lang="en-US" sz="8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4000" dirty="0"/>
                  <a:t>coordinates for accelerating observer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4000" dirty="0"/>
                  <a:t>proper acceleration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CA" sz="40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4000" dirty="0"/>
                  <a:t>constant </a:t>
                </a:r>
                <a:r>
                  <a:rPr lang="en-CA" sz="4000" dirty="0" err="1"/>
                  <a:t>Minkowski</a:t>
                </a:r>
                <a:r>
                  <a:rPr lang="en-CA" sz="4000" dirty="0"/>
                  <a:t> distance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CA" sz="4000" dirty="0"/>
                  <a:t> from origin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2108F5D-8648-4B09-90DD-8BCE1C487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44" y="1461341"/>
                <a:ext cx="6872747" cy="4376583"/>
              </a:xfrm>
              <a:prstGeom prst="rect">
                <a:avLst/>
              </a:prstGeom>
              <a:blipFill>
                <a:blip r:embed="rId9"/>
                <a:stretch>
                  <a:fillRect l="-3989" t="-3064" r="-3369" b="-22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C8BC3BC-F19C-4033-8FBC-D2ABCCD9694D}"/>
              </a:ext>
            </a:extLst>
          </p:cNvPr>
          <p:cNvGrpSpPr/>
          <p:nvPr/>
        </p:nvGrpSpPr>
        <p:grpSpPr>
          <a:xfrm>
            <a:off x="8187069" y="648256"/>
            <a:ext cx="2534556" cy="5771745"/>
            <a:chOff x="8187069" y="648256"/>
            <a:chExt cx="2534556" cy="5771745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7BFA5806-CD3B-4007-BD3A-DE5B0073928C}"/>
                </a:ext>
              </a:extLst>
            </p:cNvPr>
            <p:cNvGrpSpPr/>
            <p:nvPr/>
          </p:nvGrpSpPr>
          <p:grpSpPr>
            <a:xfrm>
              <a:off x="8600449" y="648256"/>
              <a:ext cx="2121176" cy="5771745"/>
              <a:chOff x="6528692" y="-1816648"/>
              <a:chExt cx="2121176" cy="5771745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636A3AB-D3E0-4371-A8A6-D21DC0BFA43F}"/>
                  </a:ext>
                </a:extLst>
              </p:cNvPr>
              <p:cNvSpPr/>
              <p:nvPr/>
            </p:nvSpPr>
            <p:spPr>
              <a:xfrm>
                <a:off x="6528968" y="-1816648"/>
                <a:ext cx="2120900" cy="2881667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A3B2677D-AD31-44EB-8CCE-C70F90DC59C1}"/>
                  </a:ext>
                </a:extLst>
              </p:cNvPr>
              <p:cNvSpPr/>
              <p:nvPr/>
            </p:nvSpPr>
            <p:spPr>
              <a:xfrm flipV="1">
                <a:off x="6528692" y="1073430"/>
                <a:ext cx="2120900" cy="2881667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pic>
          <p:nvPicPr>
            <p:cNvPr id="118" name="Picture 8" descr="Rocket, Star, Moon, Space Travel, Space, Research">
              <a:extLst>
                <a:ext uri="{FF2B5EF4-FFF2-40B4-BE49-F238E27FC236}">
                  <a16:creationId xmlns:a16="http://schemas.microsoft.com/office/drawing/2014/main" id="{FD4AAB3B-89FA-40B7-8FB3-F2E278ECB4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378969" y="3065632"/>
              <a:ext cx="549766" cy="933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4BA47908-035E-46A0-BABD-8A4789983EF0}"/>
              </a:ext>
            </a:extLst>
          </p:cNvPr>
          <p:cNvSpPr txBox="1"/>
          <p:nvPr/>
        </p:nvSpPr>
        <p:spPr>
          <a:xfrm>
            <a:off x="0" y="0"/>
            <a:ext cx="404037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(Relativity 105b)</a:t>
            </a:r>
            <a:endParaRPr lang="en-CA" sz="3600" dirty="0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97C447F-E666-43F3-B03A-C9FE8CCA9C8F}"/>
              </a:ext>
            </a:extLst>
          </p:cNvPr>
          <p:cNvGrpSpPr/>
          <p:nvPr/>
        </p:nvGrpSpPr>
        <p:grpSpPr>
          <a:xfrm>
            <a:off x="7514022" y="2581063"/>
            <a:ext cx="1140827" cy="968935"/>
            <a:chOff x="7514022" y="2581063"/>
            <a:chExt cx="1140827" cy="968935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B43EF2F-4290-4F4F-BA72-0702010DF714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00" y="3549998"/>
              <a:ext cx="1111049" cy="0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24D03ED-A500-46BB-97B8-0EC6A6E36A87}"/>
                    </a:ext>
                  </a:extLst>
                </p:cNvPr>
                <p:cNvSpPr txBox="1"/>
                <p:nvPr/>
              </p:nvSpPr>
              <p:spPr>
                <a:xfrm>
                  <a:off x="7514022" y="2581063"/>
                  <a:ext cx="973017" cy="9233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CA" sz="5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24D03ED-A500-46BB-97B8-0EC6A6E36A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022" y="2581063"/>
                  <a:ext cx="973017" cy="92333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48220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89"/>
    </mc:Choice>
    <mc:Fallback xmlns="">
      <p:transition spd="slow" advTm="30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animBg="1"/>
      <p:bldP spid="54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8273D8-629D-46D0-9615-EDBA265E17B3}"/>
              </a:ext>
            </a:extLst>
          </p:cNvPr>
          <p:cNvGrpSpPr/>
          <p:nvPr/>
        </p:nvGrpSpPr>
        <p:grpSpPr>
          <a:xfrm>
            <a:off x="1682549" y="163010"/>
            <a:ext cx="3287326" cy="4917565"/>
            <a:chOff x="1682549" y="163010"/>
            <a:chExt cx="3287326" cy="4917565"/>
          </a:xfrm>
        </p:grpSpPr>
        <p:pic>
          <p:nvPicPr>
            <p:cNvPr id="24" name="Picture 8" descr="Rocket, Star, Moon, Space Travel, Space, Research">
              <a:extLst>
                <a:ext uri="{FF2B5EF4-FFF2-40B4-BE49-F238E27FC236}">
                  <a16:creationId xmlns:a16="http://schemas.microsoft.com/office/drawing/2014/main" id="{CE135189-41B8-4C95-A0F1-D6A098032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950409" y="4045334"/>
              <a:ext cx="767381" cy="130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2E20B5-E876-4B49-AD73-816C33278196}"/>
                </a:ext>
              </a:extLst>
            </p:cNvPr>
            <p:cNvSpPr/>
            <p:nvPr/>
          </p:nvSpPr>
          <p:spPr>
            <a:xfrm rot="10800000" flipH="1">
              <a:off x="2512279" y="163010"/>
              <a:ext cx="2457596" cy="4681719"/>
            </a:xfrm>
            <a:custGeom>
              <a:avLst/>
              <a:gdLst>
                <a:gd name="connsiteX0" fmla="*/ 686369 w 686369"/>
                <a:gd name="connsiteY0" fmla="*/ 3181350 h 3181350"/>
                <a:gd name="connsiteX1" fmla="*/ 375219 w 686369"/>
                <a:gd name="connsiteY1" fmla="*/ 2736850 h 3181350"/>
                <a:gd name="connsiteX2" fmla="*/ 89469 w 686369"/>
                <a:gd name="connsiteY2" fmla="*/ 2120900 h 3181350"/>
                <a:gd name="connsiteX3" fmla="*/ 569 w 686369"/>
                <a:gd name="connsiteY3" fmla="*/ 1574800 h 3181350"/>
                <a:gd name="connsiteX4" fmla="*/ 121219 w 686369"/>
                <a:gd name="connsiteY4" fmla="*/ 977900 h 3181350"/>
                <a:gd name="connsiteX5" fmla="*/ 318069 w 686369"/>
                <a:gd name="connsiteY5" fmla="*/ 520700 h 3181350"/>
                <a:gd name="connsiteX6" fmla="*/ 680019 w 686369"/>
                <a:gd name="connsiteY6" fmla="*/ 0 h 3181350"/>
                <a:gd name="connsiteX0" fmla="*/ 686369 w 686369"/>
                <a:gd name="connsiteY0" fmla="*/ 2660650 h 2660650"/>
                <a:gd name="connsiteX1" fmla="*/ 375219 w 686369"/>
                <a:gd name="connsiteY1" fmla="*/ 2216150 h 2660650"/>
                <a:gd name="connsiteX2" fmla="*/ 89469 w 686369"/>
                <a:gd name="connsiteY2" fmla="*/ 1600200 h 2660650"/>
                <a:gd name="connsiteX3" fmla="*/ 569 w 686369"/>
                <a:gd name="connsiteY3" fmla="*/ 1054100 h 2660650"/>
                <a:gd name="connsiteX4" fmla="*/ 121219 w 686369"/>
                <a:gd name="connsiteY4" fmla="*/ 457200 h 2660650"/>
                <a:gd name="connsiteX5" fmla="*/ 318069 w 686369"/>
                <a:gd name="connsiteY5" fmla="*/ 0 h 2660650"/>
                <a:gd name="connsiteX0" fmla="*/ 686369 w 686369"/>
                <a:gd name="connsiteY0" fmla="*/ 2203450 h 2203450"/>
                <a:gd name="connsiteX1" fmla="*/ 375219 w 686369"/>
                <a:gd name="connsiteY1" fmla="*/ 1758950 h 2203450"/>
                <a:gd name="connsiteX2" fmla="*/ 89469 w 686369"/>
                <a:gd name="connsiteY2" fmla="*/ 1143000 h 2203450"/>
                <a:gd name="connsiteX3" fmla="*/ 569 w 686369"/>
                <a:gd name="connsiteY3" fmla="*/ 596900 h 2203450"/>
                <a:gd name="connsiteX4" fmla="*/ 121219 w 686369"/>
                <a:gd name="connsiteY4" fmla="*/ 0 h 2203450"/>
                <a:gd name="connsiteX0" fmla="*/ 686369 w 686369"/>
                <a:gd name="connsiteY0" fmla="*/ 1606550 h 1606550"/>
                <a:gd name="connsiteX1" fmla="*/ 375219 w 686369"/>
                <a:gd name="connsiteY1" fmla="*/ 1162050 h 1606550"/>
                <a:gd name="connsiteX2" fmla="*/ 89469 w 686369"/>
                <a:gd name="connsiteY2" fmla="*/ 546100 h 1606550"/>
                <a:gd name="connsiteX3" fmla="*/ 569 w 686369"/>
                <a:gd name="connsiteY3" fmla="*/ 0 h 160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369" h="1606550">
                  <a:moveTo>
                    <a:pt x="686369" y="1606550"/>
                  </a:moveTo>
                  <a:cubicBezTo>
                    <a:pt x="580535" y="1472671"/>
                    <a:pt x="474702" y="1338792"/>
                    <a:pt x="375219" y="1162050"/>
                  </a:cubicBezTo>
                  <a:cubicBezTo>
                    <a:pt x="275736" y="985308"/>
                    <a:pt x="151911" y="739775"/>
                    <a:pt x="89469" y="546100"/>
                  </a:cubicBezTo>
                  <a:cubicBezTo>
                    <a:pt x="27027" y="352425"/>
                    <a:pt x="-4723" y="190500"/>
                    <a:pt x="569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E323C2-9568-4B19-A5AE-CDBBF24B6462}"/>
              </a:ext>
            </a:extLst>
          </p:cNvPr>
          <p:cNvGrpSpPr/>
          <p:nvPr/>
        </p:nvGrpSpPr>
        <p:grpSpPr>
          <a:xfrm>
            <a:off x="-417194" y="-2472813"/>
            <a:ext cx="7599803" cy="7191623"/>
            <a:chOff x="-417194" y="-2472813"/>
            <a:chExt cx="7599803" cy="7191623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47DA195-DAAB-45B3-8C32-1E9E43C56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007" y="-2472813"/>
              <a:ext cx="7191616" cy="7191623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8ACFA9-E99F-439E-940D-A6172F7A4C49}"/>
                </a:ext>
              </a:extLst>
            </p:cNvPr>
            <p:cNvSpPr txBox="1"/>
            <p:nvPr/>
          </p:nvSpPr>
          <p:spPr>
            <a:xfrm rot="18900000">
              <a:off x="-417194" y="2811034"/>
              <a:ext cx="2932166" cy="615553"/>
            </a:xfrm>
            <a:prstGeom prst="rect">
              <a:avLst/>
            </a:prstGeom>
            <a:noFill/>
            <a:ln>
              <a:noFill/>
            </a:ln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r>
                <a:rPr lang="en-US" sz="3400" dirty="0" err="1"/>
                <a:t>Rindler</a:t>
              </a:r>
              <a:r>
                <a:rPr lang="en-US" sz="3400" dirty="0"/>
                <a:t> Horizon</a:t>
              </a:r>
              <a:endParaRPr lang="en-CA" sz="3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59554B4-BAC5-4C5C-9EFF-3C482EB05646}"/>
              </a:ext>
            </a:extLst>
          </p:cNvPr>
          <p:cNvGrpSpPr/>
          <p:nvPr/>
        </p:nvGrpSpPr>
        <p:grpSpPr>
          <a:xfrm>
            <a:off x="3968549" y="-496406"/>
            <a:ext cx="3304122" cy="5576981"/>
            <a:chOff x="3968549" y="-496406"/>
            <a:chExt cx="3304122" cy="5576981"/>
          </a:xfrm>
        </p:grpSpPr>
        <p:pic>
          <p:nvPicPr>
            <p:cNvPr id="18" name="Picture 8" descr="Rocket, Star, Moon, Space Travel, Space, Research">
              <a:extLst>
                <a:ext uri="{FF2B5EF4-FFF2-40B4-BE49-F238E27FC236}">
                  <a16:creationId xmlns:a16="http://schemas.microsoft.com/office/drawing/2014/main" id="{1D312E3C-4E9F-49D6-9FC5-F9D77F6CDA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236409" y="4045334"/>
              <a:ext cx="767381" cy="130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9C0A3EC-0ECF-44C3-A613-5E378D46844F}"/>
                </a:ext>
              </a:extLst>
            </p:cNvPr>
            <p:cNvSpPr/>
            <p:nvPr/>
          </p:nvSpPr>
          <p:spPr>
            <a:xfrm rot="10800000" flipH="1">
              <a:off x="4815075" y="-496406"/>
              <a:ext cx="2457596" cy="5394288"/>
            </a:xfrm>
            <a:custGeom>
              <a:avLst/>
              <a:gdLst>
                <a:gd name="connsiteX0" fmla="*/ 686369 w 686369"/>
                <a:gd name="connsiteY0" fmla="*/ 3181350 h 3181350"/>
                <a:gd name="connsiteX1" fmla="*/ 375219 w 686369"/>
                <a:gd name="connsiteY1" fmla="*/ 2736850 h 3181350"/>
                <a:gd name="connsiteX2" fmla="*/ 89469 w 686369"/>
                <a:gd name="connsiteY2" fmla="*/ 2120900 h 3181350"/>
                <a:gd name="connsiteX3" fmla="*/ 569 w 686369"/>
                <a:gd name="connsiteY3" fmla="*/ 1574800 h 3181350"/>
                <a:gd name="connsiteX4" fmla="*/ 121219 w 686369"/>
                <a:gd name="connsiteY4" fmla="*/ 977900 h 3181350"/>
                <a:gd name="connsiteX5" fmla="*/ 318069 w 686369"/>
                <a:gd name="connsiteY5" fmla="*/ 520700 h 3181350"/>
                <a:gd name="connsiteX6" fmla="*/ 680019 w 686369"/>
                <a:gd name="connsiteY6" fmla="*/ 0 h 3181350"/>
                <a:gd name="connsiteX0" fmla="*/ 686369 w 686369"/>
                <a:gd name="connsiteY0" fmla="*/ 2660650 h 2660650"/>
                <a:gd name="connsiteX1" fmla="*/ 375219 w 686369"/>
                <a:gd name="connsiteY1" fmla="*/ 2216150 h 2660650"/>
                <a:gd name="connsiteX2" fmla="*/ 89469 w 686369"/>
                <a:gd name="connsiteY2" fmla="*/ 1600200 h 2660650"/>
                <a:gd name="connsiteX3" fmla="*/ 569 w 686369"/>
                <a:gd name="connsiteY3" fmla="*/ 1054100 h 2660650"/>
                <a:gd name="connsiteX4" fmla="*/ 121219 w 686369"/>
                <a:gd name="connsiteY4" fmla="*/ 457200 h 2660650"/>
                <a:gd name="connsiteX5" fmla="*/ 318069 w 686369"/>
                <a:gd name="connsiteY5" fmla="*/ 0 h 2660650"/>
                <a:gd name="connsiteX0" fmla="*/ 686369 w 686369"/>
                <a:gd name="connsiteY0" fmla="*/ 2203450 h 2203450"/>
                <a:gd name="connsiteX1" fmla="*/ 375219 w 686369"/>
                <a:gd name="connsiteY1" fmla="*/ 1758950 h 2203450"/>
                <a:gd name="connsiteX2" fmla="*/ 89469 w 686369"/>
                <a:gd name="connsiteY2" fmla="*/ 1143000 h 2203450"/>
                <a:gd name="connsiteX3" fmla="*/ 569 w 686369"/>
                <a:gd name="connsiteY3" fmla="*/ 596900 h 2203450"/>
                <a:gd name="connsiteX4" fmla="*/ 121219 w 686369"/>
                <a:gd name="connsiteY4" fmla="*/ 0 h 2203450"/>
                <a:gd name="connsiteX0" fmla="*/ 686369 w 686369"/>
                <a:gd name="connsiteY0" fmla="*/ 1606550 h 1606550"/>
                <a:gd name="connsiteX1" fmla="*/ 375219 w 686369"/>
                <a:gd name="connsiteY1" fmla="*/ 1162050 h 1606550"/>
                <a:gd name="connsiteX2" fmla="*/ 89469 w 686369"/>
                <a:gd name="connsiteY2" fmla="*/ 546100 h 1606550"/>
                <a:gd name="connsiteX3" fmla="*/ 569 w 686369"/>
                <a:gd name="connsiteY3" fmla="*/ 0 h 160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369" h="1606550">
                  <a:moveTo>
                    <a:pt x="686369" y="1606550"/>
                  </a:moveTo>
                  <a:cubicBezTo>
                    <a:pt x="580535" y="1472671"/>
                    <a:pt x="474702" y="1338792"/>
                    <a:pt x="375219" y="1162050"/>
                  </a:cubicBezTo>
                  <a:cubicBezTo>
                    <a:pt x="275736" y="985308"/>
                    <a:pt x="151911" y="739775"/>
                    <a:pt x="89469" y="546100"/>
                  </a:cubicBezTo>
                  <a:cubicBezTo>
                    <a:pt x="27027" y="352425"/>
                    <a:pt x="-4723" y="190500"/>
                    <a:pt x="569" y="0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8A3598-1DF5-42CC-8F1C-0B5E485121C3}"/>
              </a:ext>
            </a:extLst>
          </p:cNvPr>
          <p:cNvGrpSpPr/>
          <p:nvPr/>
        </p:nvGrpSpPr>
        <p:grpSpPr>
          <a:xfrm>
            <a:off x="6254549" y="-1210825"/>
            <a:ext cx="3279172" cy="6291400"/>
            <a:chOff x="6254549" y="-1210825"/>
            <a:chExt cx="3279172" cy="6291400"/>
          </a:xfrm>
        </p:grpSpPr>
        <p:pic>
          <p:nvPicPr>
            <p:cNvPr id="34" name="Picture 8" descr="Rocket, Star, Moon, Space Travel, Space, Research">
              <a:extLst>
                <a:ext uri="{FF2B5EF4-FFF2-40B4-BE49-F238E27FC236}">
                  <a16:creationId xmlns:a16="http://schemas.microsoft.com/office/drawing/2014/main" id="{6F447563-9D35-4126-8426-CD9FF3E4A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522409" y="4045334"/>
              <a:ext cx="767381" cy="130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5B83D5-439C-413C-AF12-69009484C5A2}"/>
                </a:ext>
              </a:extLst>
            </p:cNvPr>
            <p:cNvSpPr/>
            <p:nvPr/>
          </p:nvSpPr>
          <p:spPr>
            <a:xfrm rot="10800000" flipH="1">
              <a:off x="7076125" y="-1210825"/>
              <a:ext cx="2457596" cy="6068019"/>
            </a:xfrm>
            <a:custGeom>
              <a:avLst/>
              <a:gdLst>
                <a:gd name="connsiteX0" fmla="*/ 686369 w 686369"/>
                <a:gd name="connsiteY0" fmla="*/ 3181350 h 3181350"/>
                <a:gd name="connsiteX1" fmla="*/ 375219 w 686369"/>
                <a:gd name="connsiteY1" fmla="*/ 2736850 h 3181350"/>
                <a:gd name="connsiteX2" fmla="*/ 89469 w 686369"/>
                <a:gd name="connsiteY2" fmla="*/ 2120900 h 3181350"/>
                <a:gd name="connsiteX3" fmla="*/ 569 w 686369"/>
                <a:gd name="connsiteY3" fmla="*/ 1574800 h 3181350"/>
                <a:gd name="connsiteX4" fmla="*/ 121219 w 686369"/>
                <a:gd name="connsiteY4" fmla="*/ 977900 h 3181350"/>
                <a:gd name="connsiteX5" fmla="*/ 318069 w 686369"/>
                <a:gd name="connsiteY5" fmla="*/ 520700 h 3181350"/>
                <a:gd name="connsiteX6" fmla="*/ 680019 w 686369"/>
                <a:gd name="connsiteY6" fmla="*/ 0 h 3181350"/>
                <a:gd name="connsiteX0" fmla="*/ 686369 w 686369"/>
                <a:gd name="connsiteY0" fmla="*/ 2660650 h 2660650"/>
                <a:gd name="connsiteX1" fmla="*/ 375219 w 686369"/>
                <a:gd name="connsiteY1" fmla="*/ 2216150 h 2660650"/>
                <a:gd name="connsiteX2" fmla="*/ 89469 w 686369"/>
                <a:gd name="connsiteY2" fmla="*/ 1600200 h 2660650"/>
                <a:gd name="connsiteX3" fmla="*/ 569 w 686369"/>
                <a:gd name="connsiteY3" fmla="*/ 1054100 h 2660650"/>
                <a:gd name="connsiteX4" fmla="*/ 121219 w 686369"/>
                <a:gd name="connsiteY4" fmla="*/ 457200 h 2660650"/>
                <a:gd name="connsiteX5" fmla="*/ 318069 w 686369"/>
                <a:gd name="connsiteY5" fmla="*/ 0 h 2660650"/>
                <a:gd name="connsiteX0" fmla="*/ 686369 w 686369"/>
                <a:gd name="connsiteY0" fmla="*/ 2203450 h 2203450"/>
                <a:gd name="connsiteX1" fmla="*/ 375219 w 686369"/>
                <a:gd name="connsiteY1" fmla="*/ 1758950 h 2203450"/>
                <a:gd name="connsiteX2" fmla="*/ 89469 w 686369"/>
                <a:gd name="connsiteY2" fmla="*/ 1143000 h 2203450"/>
                <a:gd name="connsiteX3" fmla="*/ 569 w 686369"/>
                <a:gd name="connsiteY3" fmla="*/ 596900 h 2203450"/>
                <a:gd name="connsiteX4" fmla="*/ 121219 w 686369"/>
                <a:gd name="connsiteY4" fmla="*/ 0 h 2203450"/>
                <a:gd name="connsiteX0" fmla="*/ 686369 w 686369"/>
                <a:gd name="connsiteY0" fmla="*/ 1606550 h 1606550"/>
                <a:gd name="connsiteX1" fmla="*/ 375219 w 686369"/>
                <a:gd name="connsiteY1" fmla="*/ 1162050 h 1606550"/>
                <a:gd name="connsiteX2" fmla="*/ 89469 w 686369"/>
                <a:gd name="connsiteY2" fmla="*/ 546100 h 1606550"/>
                <a:gd name="connsiteX3" fmla="*/ 569 w 686369"/>
                <a:gd name="connsiteY3" fmla="*/ 0 h 160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369" h="1606550">
                  <a:moveTo>
                    <a:pt x="686369" y="1606550"/>
                  </a:moveTo>
                  <a:cubicBezTo>
                    <a:pt x="580535" y="1472671"/>
                    <a:pt x="474702" y="1338792"/>
                    <a:pt x="375219" y="1162050"/>
                  </a:cubicBezTo>
                  <a:cubicBezTo>
                    <a:pt x="275736" y="985308"/>
                    <a:pt x="151911" y="739775"/>
                    <a:pt x="89469" y="546100"/>
                  </a:cubicBezTo>
                  <a:cubicBezTo>
                    <a:pt x="27027" y="352425"/>
                    <a:pt x="-4723" y="190500"/>
                    <a:pt x="569" y="0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E9AD631-1E5F-40F9-ABAC-1EE0233FF25A}"/>
              </a:ext>
            </a:extLst>
          </p:cNvPr>
          <p:cNvGrpSpPr/>
          <p:nvPr/>
        </p:nvGrpSpPr>
        <p:grpSpPr>
          <a:xfrm>
            <a:off x="8542093" y="-2285980"/>
            <a:ext cx="3304426" cy="7370159"/>
            <a:chOff x="8542093" y="-2285980"/>
            <a:chExt cx="3304426" cy="7370159"/>
          </a:xfrm>
        </p:grpSpPr>
        <p:pic>
          <p:nvPicPr>
            <p:cNvPr id="29" name="Picture 8" descr="Rocket, Star, Moon, Space Travel, Space, Research">
              <a:extLst>
                <a:ext uri="{FF2B5EF4-FFF2-40B4-BE49-F238E27FC236}">
                  <a16:creationId xmlns:a16="http://schemas.microsoft.com/office/drawing/2014/main" id="{2F09F45E-8DE6-4A52-8AF0-16D83B075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809953" y="4048938"/>
              <a:ext cx="767381" cy="130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D834704-0DF1-4FF6-8B17-3B83B7C43047}"/>
                </a:ext>
              </a:extLst>
            </p:cNvPr>
            <p:cNvSpPr/>
            <p:nvPr/>
          </p:nvSpPr>
          <p:spPr>
            <a:xfrm rot="10800000" flipH="1">
              <a:off x="9388923" y="-2285980"/>
              <a:ext cx="2457596" cy="7152929"/>
            </a:xfrm>
            <a:custGeom>
              <a:avLst/>
              <a:gdLst>
                <a:gd name="connsiteX0" fmla="*/ 686369 w 686369"/>
                <a:gd name="connsiteY0" fmla="*/ 3181350 h 3181350"/>
                <a:gd name="connsiteX1" fmla="*/ 375219 w 686369"/>
                <a:gd name="connsiteY1" fmla="*/ 2736850 h 3181350"/>
                <a:gd name="connsiteX2" fmla="*/ 89469 w 686369"/>
                <a:gd name="connsiteY2" fmla="*/ 2120900 h 3181350"/>
                <a:gd name="connsiteX3" fmla="*/ 569 w 686369"/>
                <a:gd name="connsiteY3" fmla="*/ 1574800 h 3181350"/>
                <a:gd name="connsiteX4" fmla="*/ 121219 w 686369"/>
                <a:gd name="connsiteY4" fmla="*/ 977900 h 3181350"/>
                <a:gd name="connsiteX5" fmla="*/ 318069 w 686369"/>
                <a:gd name="connsiteY5" fmla="*/ 520700 h 3181350"/>
                <a:gd name="connsiteX6" fmla="*/ 680019 w 686369"/>
                <a:gd name="connsiteY6" fmla="*/ 0 h 3181350"/>
                <a:gd name="connsiteX0" fmla="*/ 686369 w 686369"/>
                <a:gd name="connsiteY0" fmla="*/ 2660650 h 2660650"/>
                <a:gd name="connsiteX1" fmla="*/ 375219 w 686369"/>
                <a:gd name="connsiteY1" fmla="*/ 2216150 h 2660650"/>
                <a:gd name="connsiteX2" fmla="*/ 89469 w 686369"/>
                <a:gd name="connsiteY2" fmla="*/ 1600200 h 2660650"/>
                <a:gd name="connsiteX3" fmla="*/ 569 w 686369"/>
                <a:gd name="connsiteY3" fmla="*/ 1054100 h 2660650"/>
                <a:gd name="connsiteX4" fmla="*/ 121219 w 686369"/>
                <a:gd name="connsiteY4" fmla="*/ 457200 h 2660650"/>
                <a:gd name="connsiteX5" fmla="*/ 318069 w 686369"/>
                <a:gd name="connsiteY5" fmla="*/ 0 h 2660650"/>
                <a:gd name="connsiteX0" fmla="*/ 686369 w 686369"/>
                <a:gd name="connsiteY0" fmla="*/ 2203450 h 2203450"/>
                <a:gd name="connsiteX1" fmla="*/ 375219 w 686369"/>
                <a:gd name="connsiteY1" fmla="*/ 1758950 h 2203450"/>
                <a:gd name="connsiteX2" fmla="*/ 89469 w 686369"/>
                <a:gd name="connsiteY2" fmla="*/ 1143000 h 2203450"/>
                <a:gd name="connsiteX3" fmla="*/ 569 w 686369"/>
                <a:gd name="connsiteY3" fmla="*/ 596900 h 2203450"/>
                <a:gd name="connsiteX4" fmla="*/ 121219 w 686369"/>
                <a:gd name="connsiteY4" fmla="*/ 0 h 2203450"/>
                <a:gd name="connsiteX0" fmla="*/ 686369 w 686369"/>
                <a:gd name="connsiteY0" fmla="*/ 1606550 h 1606550"/>
                <a:gd name="connsiteX1" fmla="*/ 375219 w 686369"/>
                <a:gd name="connsiteY1" fmla="*/ 1162050 h 1606550"/>
                <a:gd name="connsiteX2" fmla="*/ 89469 w 686369"/>
                <a:gd name="connsiteY2" fmla="*/ 546100 h 1606550"/>
                <a:gd name="connsiteX3" fmla="*/ 569 w 686369"/>
                <a:gd name="connsiteY3" fmla="*/ 0 h 160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369" h="1606550">
                  <a:moveTo>
                    <a:pt x="686369" y="1606550"/>
                  </a:moveTo>
                  <a:cubicBezTo>
                    <a:pt x="580535" y="1472671"/>
                    <a:pt x="474702" y="1338792"/>
                    <a:pt x="375219" y="1162050"/>
                  </a:cubicBezTo>
                  <a:cubicBezTo>
                    <a:pt x="275736" y="985308"/>
                    <a:pt x="151911" y="739775"/>
                    <a:pt x="89469" y="546100"/>
                  </a:cubicBezTo>
                  <a:cubicBezTo>
                    <a:pt x="27027" y="352425"/>
                    <a:pt x="-4723" y="190500"/>
                    <a:pt x="569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B85821B-4788-47DE-A371-9F5A339DAAD8}"/>
              </a:ext>
            </a:extLst>
          </p:cNvPr>
          <p:cNvGrpSpPr/>
          <p:nvPr/>
        </p:nvGrpSpPr>
        <p:grpSpPr>
          <a:xfrm>
            <a:off x="10826549" y="-3174152"/>
            <a:ext cx="3286021" cy="8254727"/>
            <a:chOff x="10826549" y="-3174152"/>
            <a:chExt cx="3286021" cy="8254727"/>
          </a:xfrm>
        </p:grpSpPr>
        <p:pic>
          <p:nvPicPr>
            <p:cNvPr id="40" name="Picture 8" descr="Rocket, Star, Moon, Space Travel, Space, Research">
              <a:extLst>
                <a:ext uri="{FF2B5EF4-FFF2-40B4-BE49-F238E27FC236}">
                  <a16:creationId xmlns:a16="http://schemas.microsoft.com/office/drawing/2014/main" id="{CCDCBC16-34DD-420F-A1E0-87930CF77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1094409" y="4045334"/>
              <a:ext cx="767381" cy="130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50AF945-9310-4E00-B20F-1222A1FF12CA}"/>
                </a:ext>
              </a:extLst>
            </p:cNvPr>
            <p:cNvSpPr/>
            <p:nvPr/>
          </p:nvSpPr>
          <p:spPr>
            <a:xfrm rot="10800000" flipH="1">
              <a:off x="11654974" y="-3174152"/>
              <a:ext cx="2457596" cy="8001989"/>
            </a:xfrm>
            <a:custGeom>
              <a:avLst/>
              <a:gdLst>
                <a:gd name="connsiteX0" fmla="*/ 686369 w 686369"/>
                <a:gd name="connsiteY0" fmla="*/ 3181350 h 3181350"/>
                <a:gd name="connsiteX1" fmla="*/ 375219 w 686369"/>
                <a:gd name="connsiteY1" fmla="*/ 2736850 h 3181350"/>
                <a:gd name="connsiteX2" fmla="*/ 89469 w 686369"/>
                <a:gd name="connsiteY2" fmla="*/ 2120900 h 3181350"/>
                <a:gd name="connsiteX3" fmla="*/ 569 w 686369"/>
                <a:gd name="connsiteY3" fmla="*/ 1574800 h 3181350"/>
                <a:gd name="connsiteX4" fmla="*/ 121219 w 686369"/>
                <a:gd name="connsiteY4" fmla="*/ 977900 h 3181350"/>
                <a:gd name="connsiteX5" fmla="*/ 318069 w 686369"/>
                <a:gd name="connsiteY5" fmla="*/ 520700 h 3181350"/>
                <a:gd name="connsiteX6" fmla="*/ 680019 w 686369"/>
                <a:gd name="connsiteY6" fmla="*/ 0 h 3181350"/>
                <a:gd name="connsiteX0" fmla="*/ 686369 w 686369"/>
                <a:gd name="connsiteY0" fmla="*/ 2660650 h 2660650"/>
                <a:gd name="connsiteX1" fmla="*/ 375219 w 686369"/>
                <a:gd name="connsiteY1" fmla="*/ 2216150 h 2660650"/>
                <a:gd name="connsiteX2" fmla="*/ 89469 w 686369"/>
                <a:gd name="connsiteY2" fmla="*/ 1600200 h 2660650"/>
                <a:gd name="connsiteX3" fmla="*/ 569 w 686369"/>
                <a:gd name="connsiteY3" fmla="*/ 1054100 h 2660650"/>
                <a:gd name="connsiteX4" fmla="*/ 121219 w 686369"/>
                <a:gd name="connsiteY4" fmla="*/ 457200 h 2660650"/>
                <a:gd name="connsiteX5" fmla="*/ 318069 w 686369"/>
                <a:gd name="connsiteY5" fmla="*/ 0 h 2660650"/>
                <a:gd name="connsiteX0" fmla="*/ 686369 w 686369"/>
                <a:gd name="connsiteY0" fmla="*/ 2203450 h 2203450"/>
                <a:gd name="connsiteX1" fmla="*/ 375219 w 686369"/>
                <a:gd name="connsiteY1" fmla="*/ 1758950 h 2203450"/>
                <a:gd name="connsiteX2" fmla="*/ 89469 w 686369"/>
                <a:gd name="connsiteY2" fmla="*/ 1143000 h 2203450"/>
                <a:gd name="connsiteX3" fmla="*/ 569 w 686369"/>
                <a:gd name="connsiteY3" fmla="*/ 596900 h 2203450"/>
                <a:gd name="connsiteX4" fmla="*/ 121219 w 686369"/>
                <a:gd name="connsiteY4" fmla="*/ 0 h 2203450"/>
                <a:gd name="connsiteX0" fmla="*/ 686369 w 686369"/>
                <a:gd name="connsiteY0" fmla="*/ 1606550 h 1606550"/>
                <a:gd name="connsiteX1" fmla="*/ 375219 w 686369"/>
                <a:gd name="connsiteY1" fmla="*/ 1162050 h 1606550"/>
                <a:gd name="connsiteX2" fmla="*/ 89469 w 686369"/>
                <a:gd name="connsiteY2" fmla="*/ 546100 h 1606550"/>
                <a:gd name="connsiteX3" fmla="*/ 569 w 686369"/>
                <a:gd name="connsiteY3" fmla="*/ 0 h 160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369" h="1606550">
                  <a:moveTo>
                    <a:pt x="686369" y="1606550"/>
                  </a:moveTo>
                  <a:cubicBezTo>
                    <a:pt x="580535" y="1472671"/>
                    <a:pt x="474702" y="1338792"/>
                    <a:pt x="375219" y="1162050"/>
                  </a:cubicBezTo>
                  <a:cubicBezTo>
                    <a:pt x="275736" y="985308"/>
                    <a:pt x="151911" y="739775"/>
                    <a:pt x="89469" y="546100"/>
                  </a:cubicBezTo>
                  <a:cubicBezTo>
                    <a:pt x="27027" y="352425"/>
                    <a:pt x="-4723" y="190500"/>
                    <a:pt x="569" y="0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F0AAA94-29FC-4AD7-AE3F-7215868A0422}"/>
                  </a:ext>
                </a:extLst>
              </p:cNvPr>
              <p:cNvSpPr txBox="1"/>
              <p:nvPr/>
            </p:nvSpPr>
            <p:spPr>
              <a:xfrm>
                <a:off x="312715" y="5275490"/>
                <a:ext cx="5819798" cy="14701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4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=∫</m:t>
                    </m:r>
                    <m:rad>
                      <m:radPr>
                        <m:degHide m:val="on"/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̃"/>
                                <m:ctrlPr>
                                  <a:rPr lang="en-GB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</m:e>
                            </m:acc>
                          </m:num>
                          <m:den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̃"/>
                                <m:ctrlP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GB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p>
                                </m:sSup>
                              </m:e>
                            </m:acc>
                          </m:num>
                          <m:den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acc>
                          <m:accPr>
                            <m:chr m:val="̃"/>
                            <m:ctrlP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b>
                            </m:sSub>
                          </m:e>
                        </m:acc>
                      </m:e>
                    </m:ra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4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F0AAA94-29FC-4AD7-AE3F-7215868A0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15" y="5275490"/>
                <a:ext cx="5819798" cy="1470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3739669F-2A64-4B59-9556-EADA07C12E27}"/>
              </a:ext>
            </a:extLst>
          </p:cNvPr>
          <p:cNvGrpSpPr/>
          <p:nvPr/>
        </p:nvGrpSpPr>
        <p:grpSpPr>
          <a:xfrm>
            <a:off x="38100" y="1275701"/>
            <a:ext cx="12153900" cy="3443111"/>
            <a:chOff x="38100" y="1618601"/>
            <a:chExt cx="12153900" cy="3443111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E17A03D-CBCF-498B-A15F-E1BA357DD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00" y="1752600"/>
              <a:ext cx="12153900" cy="3309112"/>
            </a:xfrm>
            <a:prstGeom prst="line">
              <a:avLst/>
            </a:prstGeom>
            <a:ln w="762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18FE078-58CD-4615-8121-4B0D3BB5539C}"/>
                    </a:ext>
                  </a:extLst>
                </p:cNvPr>
                <p:cNvSpPr txBox="1"/>
                <p:nvPr/>
              </p:nvSpPr>
              <p:spPr>
                <a:xfrm rot="20711283">
                  <a:off x="3541180" y="1618601"/>
                  <a:ext cx="4725525" cy="144655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400" b="0" dirty="0"/>
                    <a:t>Line of Simultaneity</a:t>
                  </a:r>
                </a:p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CA" sz="4400" dirty="0"/>
                    <a:t> second</a:t>
                  </a: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18FE078-58CD-4615-8121-4B0D3BB553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11283">
                  <a:off x="3541180" y="1618601"/>
                  <a:ext cx="4725525" cy="1446550"/>
                </a:xfrm>
                <a:prstGeom prst="rect">
                  <a:avLst/>
                </a:prstGeom>
                <a:blipFill>
                  <a:blip r:embed="rId14"/>
                  <a:stretch>
                    <a:fillRect l="-5055" t="-6776" r="-2343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EAE5AE-7507-4A57-A206-8C7FE929EF77}"/>
              </a:ext>
            </a:extLst>
          </p:cNvPr>
          <p:cNvGrpSpPr/>
          <p:nvPr/>
        </p:nvGrpSpPr>
        <p:grpSpPr>
          <a:xfrm>
            <a:off x="206477" y="3676749"/>
            <a:ext cx="11340340" cy="1062821"/>
            <a:chOff x="206477" y="3676749"/>
            <a:chExt cx="11340340" cy="106282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09F183F-54F4-4453-938E-7E3026B9087E}"/>
                </a:ext>
              </a:extLst>
            </p:cNvPr>
            <p:cNvGrpSpPr/>
            <p:nvPr/>
          </p:nvGrpSpPr>
          <p:grpSpPr>
            <a:xfrm>
              <a:off x="206477" y="3676749"/>
              <a:ext cx="2329690" cy="1062821"/>
              <a:chOff x="206477" y="3676749"/>
              <a:chExt cx="2329690" cy="10628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41926AA-317B-41A4-9C2A-C7FCF9329CA7}"/>
                      </a:ext>
                    </a:extLst>
                  </p:cNvPr>
                  <p:cNvSpPr txBox="1"/>
                  <p:nvPr/>
                </p:nvSpPr>
                <p:spPr>
                  <a:xfrm>
                    <a:off x="1462178" y="3676749"/>
                    <a:ext cx="1073989" cy="956352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63500"/>
                  </a:effectLst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oMath>
                    </a14:m>
                    <a:r>
                      <a:rPr lang="en-CA" sz="3600" dirty="0">
                        <a:solidFill>
                          <a:schemeClr val="tx1"/>
                        </a:solidFill>
                      </a:rPr>
                      <a:t> </a:t>
                    </a:r>
                    <a:endParaRPr lang="en-CA" sz="36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41926AA-317B-41A4-9C2A-C7FCF9329C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62178" y="3676749"/>
                    <a:ext cx="1073989" cy="95635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effectLst>
                    <a:softEdge rad="63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DD0FF8B-AD37-4D8F-81E4-F7F3556FB1B5}"/>
                  </a:ext>
                </a:extLst>
              </p:cNvPr>
              <p:cNvGrpSpPr/>
              <p:nvPr/>
            </p:nvGrpSpPr>
            <p:grpSpPr>
              <a:xfrm>
                <a:off x="206477" y="3816240"/>
                <a:ext cx="1685622" cy="923330"/>
                <a:chOff x="886128" y="5267113"/>
                <a:chExt cx="1685622" cy="923330"/>
              </a:xfrm>
            </p:grpSpPr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95D852BD-6D54-4A01-B351-D6A4B82194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128" y="6159848"/>
                  <a:ext cx="1685622" cy="0"/>
                </a:xfrm>
                <a:prstGeom prst="straightConnector1">
                  <a:avLst/>
                </a:prstGeom>
                <a:ln w="1143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1D3BA851-12EA-48C2-98C6-D847E86BB8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73773" y="5267113"/>
                      <a:ext cx="973017" cy="92333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oMath>
                        </m:oMathPara>
                      </a14:m>
                      <a:endParaRPr lang="en-CA" sz="5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1D3BA851-12EA-48C2-98C6-D847E86BB8D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73773" y="5267113"/>
                      <a:ext cx="973017" cy="923330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36C8543-37C0-4052-B3C8-B83583A7A6AA}"/>
                </a:ext>
              </a:extLst>
            </p:cNvPr>
            <p:cNvGrpSpPr/>
            <p:nvPr/>
          </p:nvGrpSpPr>
          <p:grpSpPr>
            <a:xfrm>
              <a:off x="2977949" y="3771999"/>
              <a:ext cx="1920418" cy="967571"/>
              <a:chOff x="2977949" y="3771999"/>
              <a:chExt cx="1920418" cy="9675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067836B-4D0C-49D4-B17D-095660D020A3}"/>
                      </a:ext>
                    </a:extLst>
                  </p:cNvPr>
                  <p:cNvSpPr txBox="1"/>
                  <p:nvPr/>
                </p:nvSpPr>
                <p:spPr>
                  <a:xfrm>
                    <a:off x="3824378" y="3771999"/>
                    <a:ext cx="1073989" cy="956352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63500"/>
                  </a:effectLst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oMath>
                    </a14:m>
                    <a:r>
                      <a:rPr lang="en-CA" sz="3600" dirty="0">
                        <a:solidFill>
                          <a:schemeClr val="tx1"/>
                        </a:solidFill>
                      </a:rPr>
                      <a:t> </a:t>
                    </a:r>
                    <a:endParaRPr lang="en-CA" sz="36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067836B-4D0C-49D4-B17D-095660D020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4378" y="3771999"/>
                    <a:ext cx="1073989" cy="95635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effectLst>
                    <a:softEdge rad="63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186BD73-3260-48DC-88CA-55B4ECC64C47}"/>
                  </a:ext>
                </a:extLst>
              </p:cNvPr>
              <p:cNvGrpSpPr/>
              <p:nvPr/>
            </p:nvGrpSpPr>
            <p:grpSpPr>
              <a:xfrm>
                <a:off x="2977949" y="3816240"/>
                <a:ext cx="1390650" cy="923330"/>
                <a:chOff x="1181100" y="5267113"/>
                <a:chExt cx="1390650" cy="923330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CD8119D5-33CA-43B9-98BF-D1F034279B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1100" y="6159848"/>
                  <a:ext cx="1390650" cy="0"/>
                </a:xfrm>
                <a:prstGeom prst="straightConnector1">
                  <a:avLst/>
                </a:prstGeom>
                <a:ln w="1143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E1FB45B9-5157-42C3-8149-51DB491286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73773" y="5267113"/>
                      <a:ext cx="973017" cy="92333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oMath>
                        </m:oMathPara>
                      </a14:m>
                      <a:endParaRPr lang="en-CA" sz="5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E1FB45B9-5157-42C3-8149-51DB491286F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73773" y="5267113"/>
                      <a:ext cx="973017" cy="92333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C0EC7F5-7213-4AEF-892E-BC5A1D403DC2}"/>
                </a:ext>
              </a:extLst>
            </p:cNvPr>
            <p:cNvGrpSpPr/>
            <p:nvPr/>
          </p:nvGrpSpPr>
          <p:grpSpPr>
            <a:xfrm>
              <a:off x="5225849" y="3714849"/>
              <a:ext cx="1729918" cy="1005671"/>
              <a:chOff x="3130349" y="5356222"/>
              <a:chExt cx="1729918" cy="10056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A7AF0F16-88EF-4BF7-912C-F9EE30F0E8AD}"/>
                      </a:ext>
                    </a:extLst>
                  </p:cNvPr>
                  <p:cNvSpPr txBox="1"/>
                  <p:nvPr/>
                </p:nvSpPr>
                <p:spPr>
                  <a:xfrm>
                    <a:off x="3786278" y="5356222"/>
                    <a:ext cx="1073989" cy="956352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63500"/>
                  </a:effectLst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oMath>
                    </a14:m>
                    <a:r>
                      <a:rPr lang="en-CA" sz="3600" dirty="0">
                        <a:solidFill>
                          <a:schemeClr val="tx1"/>
                        </a:solidFill>
                      </a:rPr>
                      <a:t> </a:t>
                    </a:r>
                    <a:endParaRPr lang="en-CA" sz="36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A7AF0F16-88EF-4BF7-912C-F9EE30F0E8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278" y="5356222"/>
                    <a:ext cx="1073989" cy="95635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63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657E1E5-365C-4774-87F0-0B771B6AA6E1}"/>
                  </a:ext>
                </a:extLst>
              </p:cNvPr>
              <p:cNvGrpSpPr/>
              <p:nvPr/>
            </p:nvGrpSpPr>
            <p:grpSpPr>
              <a:xfrm>
                <a:off x="3130349" y="5438563"/>
                <a:ext cx="1390650" cy="923330"/>
                <a:chOff x="1181100" y="5267113"/>
                <a:chExt cx="1390650" cy="923330"/>
              </a:xfrm>
            </p:grpSpPr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3200B619-141C-4682-BCCC-A6C1373BBB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1100" y="6159848"/>
                  <a:ext cx="1390650" cy="0"/>
                </a:xfrm>
                <a:prstGeom prst="straightConnector1">
                  <a:avLst/>
                </a:prstGeom>
                <a:ln w="1143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C46ADB75-AC98-4577-992B-5F0F8D792F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3273" y="5267113"/>
                      <a:ext cx="973017" cy="92333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oMath>
                        </m:oMathPara>
                      </a14:m>
                      <a:endParaRPr lang="en-CA" sz="5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C46ADB75-AC98-4577-992B-5F0F8D792F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83273" y="5267113"/>
                      <a:ext cx="973017" cy="92333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B63B21F-DC02-4D65-B79F-16F3A25B5B6E}"/>
                </a:ext>
              </a:extLst>
            </p:cNvPr>
            <p:cNvGrpSpPr/>
            <p:nvPr/>
          </p:nvGrpSpPr>
          <p:grpSpPr>
            <a:xfrm>
              <a:off x="7549949" y="3733899"/>
              <a:ext cx="1729918" cy="1005671"/>
              <a:chOff x="3130349" y="5356222"/>
              <a:chExt cx="1729918" cy="10056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D2D1476-8341-4550-8898-25F7BEC22947}"/>
                      </a:ext>
                    </a:extLst>
                  </p:cNvPr>
                  <p:cNvSpPr txBox="1"/>
                  <p:nvPr/>
                </p:nvSpPr>
                <p:spPr>
                  <a:xfrm>
                    <a:off x="3786278" y="5356222"/>
                    <a:ext cx="1073989" cy="956352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63500"/>
                  </a:effectLst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oMath>
                    </a14:m>
                    <a:r>
                      <a:rPr lang="en-CA" sz="3600" dirty="0">
                        <a:solidFill>
                          <a:schemeClr val="tx1"/>
                        </a:solidFill>
                      </a:rPr>
                      <a:t> </a:t>
                    </a:r>
                    <a:endParaRPr lang="en-CA" sz="36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D2D1476-8341-4550-8898-25F7BEC229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278" y="5356222"/>
                    <a:ext cx="1073989" cy="95635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effectLst>
                    <a:softEdge rad="63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FFCBF6B-B5A2-4B86-B377-EB2C9E302F43}"/>
                  </a:ext>
                </a:extLst>
              </p:cNvPr>
              <p:cNvGrpSpPr/>
              <p:nvPr/>
            </p:nvGrpSpPr>
            <p:grpSpPr>
              <a:xfrm>
                <a:off x="3130349" y="5438563"/>
                <a:ext cx="1390650" cy="923330"/>
                <a:chOff x="1181100" y="5267113"/>
                <a:chExt cx="1390650" cy="923330"/>
              </a:xfrm>
            </p:grpSpPr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610123DB-7A95-4879-9B11-F534DF36C5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1100" y="6159848"/>
                  <a:ext cx="1390650" cy="0"/>
                </a:xfrm>
                <a:prstGeom prst="straightConnector1">
                  <a:avLst/>
                </a:prstGeom>
                <a:ln w="1143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ED465711-2201-417D-AD42-A6857B9D6E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3273" y="5267113"/>
                      <a:ext cx="973017" cy="92333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oMath>
                        </m:oMathPara>
                      </a14:m>
                      <a:endParaRPr lang="en-CA" sz="5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ED465711-2201-417D-AD42-A6857B9D6E6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83273" y="5267113"/>
                      <a:ext cx="973017" cy="923330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431729-8116-496C-893F-BB26A2851D5F}"/>
                </a:ext>
              </a:extLst>
            </p:cNvPr>
            <p:cNvGrpSpPr/>
            <p:nvPr/>
          </p:nvGrpSpPr>
          <p:grpSpPr>
            <a:xfrm>
              <a:off x="9816899" y="3733899"/>
              <a:ext cx="1729918" cy="1005671"/>
              <a:chOff x="3130349" y="5356222"/>
              <a:chExt cx="1729918" cy="10056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C78AF4C9-B0C6-42C0-82D7-C1F16FEAC590}"/>
                      </a:ext>
                    </a:extLst>
                  </p:cNvPr>
                  <p:cNvSpPr txBox="1"/>
                  <p:nvPr/>
                </p:nvSpPr>
                <p:spPr>
                  <a:xfrm>
                    <a:off x="3786278" y="5356222"/>
                    <a:ext cx="1073989" cy="956352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63500"/>
                  </a:effectLst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oMath>
                    </a14:m>
                    <a:r>
                      <a:rPr lang="en-CA" sz="3600" dirty="0">
                        <a:solidFill>
                          <a:schemeClr val="tx1"/>
                        </a:solidFill>
                      </a:rPr>
                      <a:t> </a:t>
                    </a:r>
                    <a:endParaRPr lang="en-CA" sz="36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C78AF4C9-B0C6-42C0-82D7-C1F16FEAC5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278" y="5356222"/>
                    <a:ext cx="1073989" cy="95635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63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A4F209F-D5E3-4E81-B829-62589624871D}"/>
                  </a:ext>
                </a:extLst>
              </p:cNvPr>
              <p:cNvGrpSpPr/>
              <p:nvPr/>
            </p:nvGrpSpPr>
            <p:grpSpPr>
              <a:xfrm>
                <a:off x="3130349" y="5438563"/>
                <a:ext cx="1390650" cy="923330"/>
                <a:chOff x="1181100" y="5267113"/>
                <a:chExt cx="1390650" cy="923330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3C3C6B2E-9EBE-4EC5-B17D-A00A43ED1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1100" y="6159848"/>
                  <a:ext cx="1390650" cy="0"/>
                </a:xfrm>
                <a:prstGeom prst="straightConnector1">
                  <a:avLst/>
                </a:prstGeom>
                <a:ln w="1143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8D4285F2-2F96-4392-91F0-4D8B97B7CC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3273" y="5267113"/>
                      <a:ext cx="973017" cy="92333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oMath>
                        </m:oMathPara>
                      </a14:m>
                      <a:endParaRPr lang="en-CA" sz="5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8D4285F2-2F96-4392-91F0-4D8B97B7CC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83273" y="5267113"/>
                      <a:ext cx="973017" cy="92333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F1040D-7D25-4E0E-B3FD-FBB620DE1955}"/>
                  </a:ext>
                </a:extLst>
              </p:cNvPr>
              <p:cNvSpPr txBox="1"/>
              <p:nvPr/>
            </p:nvSpPr>
            <p:spPr>
              <a:xfrm>
                <a:off x="1615386" y="3599594"/>
                <a:ext cx="1713354" cy="707886"/>
              </a:xfrm>
              <a:prstGeom prst="rect">
                <a:avLst/>
              </a:prstGeom>
              <a:solidFill>
                <a:srgbClr val="FFDDDD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F1040D-7D25-4E0E-B3FD-FBB620DE1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386" y="3599594"/>
                <a:ext cx="1713354" cy="707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D52F847-7C63-4550-BBB6-16E6DEDF32D2}"/>
                  </a:ext>
                </a:extLst>
              </p:cNvPr>
              <p:cNvSpPr txBox="1"/>
              <p:nvPr/>
            </p:nvSpPr>
            <p:spPr>
              <a:xfrm>
                <a:off x="4053786" y="3047144"/>
                <a:ext cx="1713354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 b="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D52F847-7C63-4550-BBB6-16E6DEDF3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786" y="3047144"/>
                <a:ext cx="1713354" cy="70788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860440C-2B2D-48B2-BDEF-955F42682CD8}"/>
                  </a:ext>
                </a:extLst>
              </p:cNvPr>
              <p:cNvSpPr txBox="1"/>
              <p:nvPr/>
            </p:nvSpPr>
            <p:spPr>
              <a:xfrm>
                <a:off x="6454086" y="2418494"/>
                <a:ext cx="1713354" cy="70788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 b="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860440C-2B2D-48B2-BDEF-955F4268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086" y="2418494"/>
                <a:ext cx="1713354" cy="70788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BCCCDC3-8120-4D3E-BE48-5FD0AF8634A9}"/>
                  </a:ext>
                </a:extLst>
              </p:cNvPr>
              <p:cNvSpPr txBox="1"/>
              <p:nvPr/>
            </p:nvSpPr>
            <p:spPr>
              <a:xfrm>
                <a:off x="8511486" y="1713644"/>
                <a:ext cx="1713354" cy="70788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 b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BCCCDC3-8120-4D3E-BE48-5FD0AF863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486" y="1713644"/>
                <a:ext cx="1713354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B6347AD-D7F4-4D2D-979E-E0359CD7684D}"/>
                  </a:ext>
                </a:extLst>
              </p:cNvPr>
              <p:cNvSpPr txBox="1"/>
              <p:nvPr/>
            </p:nvSpPr>
            <p:spPr>
              <a:xfrm>
                <a:off x="10478646" y="1065944"/>
                <a:ext cx="1713354" cy="707886"/>
              </a:xfrm>
              <a:prstGeom prst="rect">
                <a:avLst/>
              </a:prstGeom>
              <a:solidFill>
                <a:srgbClr val="EDE2F6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 b="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B6347AD-D7F4-4D2D-979E-E0359CD76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8646" y="1065944"/>
                <a:ext cx="1713354" cy="70788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75F0EAC-A7E0-426B-ADC0-AF33AC2E05A2}"/>
              </a:ext>
            </a:extLst>
          </p:cNvPr>
          <p:cNvSpPr txBox="1"/>
          <p:nvPr/>
        </p:nvSpPr>
        <p:spPr>
          <a:xfrm>
            <a:off x="6658759" y="5596052"/>
            <a:ext cx="4657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err="1"/>
              <a:t>Rindler</a:t>
            </a:r>
            <a:r>
              <a:rPr lang="en-GB" sz="6000" dirty="0"/>
              <a:t> Metric</a:t>
            </a:r>
            <a:endParaRPr lang="en-CA" sz="6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AB6C6A3-5B62-4A49-9368-B3DD1FBCEF0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0080" y="5582160"/>
              <a:ext cx="6247080" cy="954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AB6C6A3-5B62-4A49-9368-B3DD1FBCEF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0720" y="5572800"/>
                <a:ext cx="6265800" cy="973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9576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235"/>
    </mc:Choice>
    <mc:Fallback xmlns="">
      <p:transition advTm="29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8" grpId="0" animBg="1"/>
      <p:bldP spid="79" grpId="0" animBg="1"/>
      <p:bldP spid="80" grpId="0" animBg="1"/>
      <p:bldP spid="82" grpId="0" animBg="1"/>
      <p:bldP spid="84" grpId="0" animBg="1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ECCC7-EB57-498B-9346-57A73E5F9827}"/>
                  </a:ext>
                </a:extLst>
              </p:cNvPr>
              <p:cNvSpPr txBox="1"/>
              <p:nvPr/>
            </p:nvSpPr>
            <p:spPr>
              <a:xfrm>
                <a:off x="276202" y="208190"/>
                <a:ext cx="5819798" cy="14701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4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=∫</m:t>
                    </m:r>
                    <m:rad>
                      <m:radPr>
                        <m:degHide m:val="on"/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̃"/>
                                <m:ctrlPr>
                                  <a:rPr lang="en-GB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</m:e>
                            </m:acc>
                          </m:num>
                          <m:den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̃"/>
                                <m:ctrlP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GB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p>
                                </m:sSup>
                              </m:e>
                            </m:acc>
                          </m:num>
                          <m:den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acc>
                          <m:accPr>
                            <m:chr m:val="̃"/>
                            <m:ctrlP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b>
                            </m:sSub>
                          </m:e>
                        </m:acc>
                      </m:e>
                    </m:ra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4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DECCC7-EB57-498B-9346-57A73E5F9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02" y="208190"/>
                <a:ext cx="5819798" cy="14701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65CFD0-A33E-49A5-BFA5-70D9DE827DB2}"/>
                  </a:ext>
                </a:extLst>
              </p:cNvPr>
              <p:cNvSpPr txBox="1"/>
              <p:nvPr/>
            </p:nvSpPr>
            <p:spPr>
              <a:xfrm>
                <a:off x="682851" y="2756059"/>
                <a:ext cx="5006499" cy="13458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</m:e>
                      </m:acc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6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GB" sz="6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65CFD0-A33E-49A5-BFA5-70D9DE827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51" y="2756059"/>
                <a:ext cx="5006499" cy="1345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E8833C0-31D6-4AA5-B292-3FC95BAA22F5}"/>
              </a:ext>
            </a:extLst>
          </p:cNvPr>
          <p:cNvGrpSpPr/>
          <p:nvPr/>
        </p:nvGrpSpPr>
        <p:grpSpPr>
          <a:xfrm>
            <a:off x="7127167" y="1506453"/>
            <a:ext cx="4381982" cy="3845092"/>
            <a:chOff x="1561618" y="1701290"/>
            <a:chExt cx="4381982" cy="38450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8">
                  <a:extLst>
                    <a:ext uri="{FF2B5EF4-FFF2-40B4-BE49-F238E27FC236}">
                      <a16:creationId xmlns:a16="http://schemas.microsoft.com/office/drawing/2014/main" id="{6F1D3379-7944-4333-81D5-97CA44C19EEF}"/>
                    </a:ext>
                  </a:extLst>
                </p:cNvPr>
                <p:cNvSpPr txBox="1"/>
                <p:nvPr/>
              </p:nvSpPr>
              <p:spPr>
                <a:xfrm>
                  <a:off x="1561618" y="2532287"/>
                  <a:ext cx="4381982" cy="301409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4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sz="4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CA" sz="4800" dirty="0"/>
                    <a:t>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̃"/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   0</m:t>
                        </m:r>
                      </m:oMath>
                    </m:oMathPara>
                  </a14:m>
                  <a:endParaRPr lang="en-CA" sz="48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̃"/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=−1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8">
                  <a:extLst>
                    <a:ext uri="{FF2B5EF4-FFF2-40B4-BE49-F238E27FC236}">
                      <a16:creationId xmlns:a16="http://schemas.microsoft.com/office/drawing/2014/main" id="{6F1D3379-7944-4333-81D5-97CA44C19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1618" y="2532287"/>
                  <a:ext cx="4381982" cy="30140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8B843070-D96B-4BD2-A33E-5E108AA75F3F}"/>
                </a:ext>
              </a:extLst>
            </p:cNvPr>
            <p:cNvSpPr txBox="1"/>
            <p:nvPr/>
          </p:nvSpPr>
          <p:spPr>
            <a:xfrm>
              <a:off x="1872190" y="1701290"/>
              <a:ext cx="37608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dirty="0" err="1"/>
                <a:t>Rindler</a:t>
              </a:r>
              <a:r>
                <a:rPr lang="en-US" sz="4800" dirty="0"/>
                <a:t> Metric</a:t>
              </a:r>
              <a:endParaRPr lang="en-CA" sz="48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A1DB7EC-E313-4988-B6EA-D7541004EF1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7760" y="561600"/>
              <a:ext cx="4899960" cy="2283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A1DB7EC-E313-4988-B6EA-D7541004EF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8400" y="552240"/>
                <a:ext cx="4918680" cy="2302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9029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6"/>
    </mc:Choice>
    <mc:Fallback xmlns="">
      <p:transition spd="slow" advTm="12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9AF1FC-7528-4483-B341-E2800A6F301F}"/>
                  </a:ext>
                </a:extLst>
              </p:cNvPr>
              <p:cNvSpPr txBox="1"/>
              <p:nvPr/>
            </p:nvSpPr>
            <p:spPr>
              <a:xfrm>
                <a:off x="0" y="29860"/>
                <a:ext cx="11939436" cy="615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buAutoNum type="arabicPeriod"/>
                </a:pPr>
                <a:r>
                  <a:rPr lang="en-GB" sz="3600" dirty="0">
                    <a:solidFill>
                      <a:schemeClr val="tx1"/>
                    </a:solidFill>
                  </a:rPr>
                  <a:t>Start with the metric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acc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GB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GB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GB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̃"/>
                        <m:ctrlPr>
                          <a:rPr lang="en-GB" sz="3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GB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6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6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endParaRPr lang="en-CA" sz="3600" dirty="0">
                  <a:solidFill>
                    <a:schemeClr val="tx1"/>
                  </a:solidFill>
                </a:endParaRPr>
              </a:p>
              <a:p>
                <a:pPr marL="742950" indent="-742950">
                  <a:buAutoNum type="arabicPeriod"/>
                </a:pPr>
                <a:r>
                  <a:rPr lang="en-CA" sz="3600" dirty="0"/>
                  <a:t>Calculate the connection coefficients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3600" b="0" i="1" smtClean="0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sz="3600" b="0" i="1" smtClean="0">
                                <a:solidFill>
                                  <a:srgbClr val="FF696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solidFill>
                                  <a:srgbClr val="FF6969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FF6969"/>
                                </a:solidFill>
                                <a:latin typeface="Cambria Math" panose="02040503050406030204" pitchFamily="18" charset="0"/>
                              </a:rPr>
                              <m:t>𝜈𝜎</m:t>
                            </m:r>
                          </m:sub>
                          <m:sup>
                            <m:r>
                              <a:rPr lang="en-GB" sz="3600" b="0" i="1" smtClean="0">
                                <a:solidFill>
                                  <a:srgbClr val="FF6969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</m:e>
                    </m:acc>
                  </m:oMath>
                </a14:m>
                <a:endParaRPr lang="en-CA" sz="3600" dirty="0">
                  <a:solidFill>
                    <a:schemeClr val="tx1"/>
                  </a:solidFill>
                </a:endParaRPr>
              </a:p>
              <a:p>
                <a:pPr marL="1200150" lvl="1" indent="-742950">
                  <a:buFont typeface="Arial" panose="020B0604020202020204" pitchFamily="34" charset="0"/>
                  <a:buChar char="•"/>
                </a:pPr>
                <a:r>
                  <a:rPr lang="en-CA" sz="36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3600" i="1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sz="3600" i="1">
                                <a:solidFill>
                                  <a:srgbClr val="FF696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3600">
                                <a:solidFill>
                                  <a:srgbClr val="FF6969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FF6969"/>
                                </a:solidFill>
                                <a:latin typeface="Cambria Math" panose="02040503050406030204" pitchFamily="18" charset="0"/>
                              </a:rPr>
                              <m:t>𝜈𝜎</m:t>
                            </m:r>
                          </m:sub>
                          <m:sup>
                            <m:r>
                              <a:rPr lang="en-GB" sz="3600" i="1">
                                <a:solidFill>
                                  <a:srgbClr val="FF6969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</m:e>
                    </m:acc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̃"/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𝛼𝜇</m:t>
                            </m:r>
                          </m:sup>
                        </m:sSup>
                      </m:e>
                    </m:acc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b>
                            </m:sSub>
                          </m:e>
                        </m:acc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̃"/>
                            <m:ctrlPr>
                              <a:rPr lang="en-GB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𝜎𝜇</m:t>
                                </m:r>
                              </m:sub>
                            </m:sSub>
                          </m:e>
                        </m:acc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GB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𝜈𝜎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3600" dirty="0"/>
                  <a:t> </a:t>
                </a:r>
                <a:endParaRPr lang="en-CA" sz="3600" dirty="0">
                  <a:solidFill>
                    <a:schemeClr val="tx1"/>
                  </a:solidFill>
                </a:endParaRPr>
              </a:p>
              <a:p>
                <a:pPr marL="742950" indent="-742950">
                  <a:buAutoNum type="arabicPeriod"/>
                </a:pPr>
                <a:r>
                  <a:rPr lang="en-CA" sz="3600" dirty="0"/>
                  <a:t>Calculate the Riemann Curvature Tensor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GB" sz="36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GB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𝜎𝜇𝜈</m:t>
                            </m:r>
                          </m:sub>
                          <m:sup>
                            <m:r>
                              <a:rPr lang="en-GB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p>
                        </m:sSubSup>
                      </m:e>
                    </m:acc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GB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3600" b="0" i="1" dirty="0" smtClean="0">
                                <a:solidFill>
                                  <a:srgbClr val="FF696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sz="3600" i="1" dirty="0">
                                    <a:solidFill>
                                      <a:srgbClr val="FF696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dirty="0">
                                    <a:solidFill>
                                      <a:srgbClr val="FF6969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GB" sz="3600" i="1" dirty="0">
                                    <a:solidFill>
                                      <a:srgbClr val="FF6969"/>
                                    </a:solidFill>
                                    <a:latin typeface="Cambria Math" panose="02040503050406030204" pitchFamily="18" charset="0"/>
                                  </a:rPr>
                                  <m:t>𝜈𝜎</m:t>
                                </m:r>
                              </m:sub>
                              <m:sup>
                                <m:r>
                                  <a:rPr lang="en-GB" sz="3600" i="1" dirty="0">
                                    <a:solidFill>
                                      <a:srgbClr val="FF6969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p>
                            </m:sSubSup>
                          </m:e>
                        </m:acc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GB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3600" b="0" i="1" dirty="0" smtClean="0">
                                <a:solidFill>
                                  <a:srgbClr val="FF696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sz="3600" i="1" dirty="0">
                                    <a:solidFill>
                                      <a:srgbClr val="FF696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dirty="0">
                                    <a:solidFill>
                                      <a:srgbClr val="FF6969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GB" sz="3600" i="1" dirty="0">
                                    <a:solidFill>
                                      <a:srgbClr val="FF6969"/>
                                    </a:solidFill>
                                    <a:latin typeface="Cambria Math" panose="02040503050406030204" pitchFamily="18" charset="0"/>
                                  </a:rPr>
                                  <m:t>𝜇𝜎</m:t>
                                </m:r>
                              </m:sub>
                              <m:sup>
                                <m:r>
                                  <a:rPr lang="en-GB" sz="3600" i="1" dirty="0">
                                    <a:solidFill>
                                      <a:srgbClr val="FF6969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p>
                            </m:sSubSup>
                          </m:e>
                        </m:acc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GB" sz="3600" b="0" i="1" dirty="0" smtClean="0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3600" i="1" dirty="0">
                                <a:solidFill>
                                  <a:srgbClr val="FF696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3600" dirty="0">
                                <a:solidFill>
                                  <a:srgbClr val="FF6969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3600" i="1" dirty="0">
                                <a:solidFill>
                                  <a:srgbClr val="FF6969"/>
                                </a:solidFill>
                                <a:latin typeface="Cambria Math" panose="02040503050406030204" pitchFamily="18" charset="0"/>
                              </a:rPr>
                              <m:t>𝜈𝜎</m:t>
                            </m:r>
                          </m:sub>
                          <m:sup>
                            <m:r>
                              <a:rPr lang="en-GB" sz="3600" i="1" dirty="0">
                                <a:solidFill>
                                  <a:srgbClr val="FF6969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</m:e>
                    </m:acc>
                    <m:acc>
                      <m:accPr>
                        <m:chr m:val="̃"/>
                        <m:ctrlPr>
                          <a:rPr lang="en-GB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𝜇𝛼</m:t>
                            </m:r>
                          </m:sub>
                          <m:sup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p>
                        </m:sSubSup>
                      </m:e>
                    </m:acc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GB" sz="3600" b="0" i="1" dirty="0" smtClean="0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3600" i="1" dirty="0">
                                <a:solidFill>
                                  <a:srgbClr val="FF696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3600" dirty="0">
                                <a:solidFill>
                                  <a:srgbClr val="FF6969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3600" i="1" dirty="0">
                                <a:solidFill>
                                  <a:srgbClr val="FF6969"/>
                                </a:solidFill>
                                <a:latin typeface="Cambria Math" panose="02040503050406030204" pitchFamily="18" charset="0"/>
                              </a:rPr>
                              <m:t>𝜇𝜎</m:t>
                            </m:r>
                          </m:sub>
                          <m:sup>
                            <m:r>
                              <a:rPr lang="en-GB" sz="3600" i="1" dirty="0">
                                <a:solidFill>
                                  <a:srgbClr val="FF6969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bSup>
                      </m:e>
                    </m:acc>
                    <m:acc>
                      <m:accPr>
                        <m:chr m:val="̃"/>
                        <m:ctrlPr>
                          <a:rPr lang="en-GB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𝜈𝛽</m:t>
                            </m:r>
                          </m:sub>
                          <m:sup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p>
                        </m:sSubSup>
                      </m:e>
                    </m:acc>
                  </m:oMath>
                </a14:m>
                <a:endParaRPr lang="en-GB" sz="3600" i="1" dirty="0">
                  <a:latin typeface="Cambria Math" panose="02040503050406030204" pitchFamily="18" charset="0"/>
                </a:endParaRPr>
              </a:p>
              <a:p>
                <a:pPr marL="742950" indent="-742950">
                  <a:buAutoNum type="arabicPeriod"/>
                </a:pPr>
                <a:r>
                  <a:rPr lang="en-CA" sz="3600" dirty="0">
                    <a:solidFill>
                      <a:schemeClr val="tx1"/>
                    </a:solidFill>
                  </a:rPr>
                  <a:t>Calculate the Ricci Curvature Tensor</a:t>
                </a:r>
              </a:p>
              <a:p>
                <a:pPr marL="1200150" lvl="1" indent="-742950">
                  <a:buFont typeface="Arial" panose="020B0604020202020204" pitchFamily="34" charset="0"/>
                  <a:buChar char="•"/>
                </a:pPr>
                <a:r>
                  <a:rPr lang="en-GB" sz="3600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sz="3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GB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𝛼𝜌𝛽</m:t>
                            </m:r>
                          </m:sub>
                          <m:sup>
                            <m:r>
                              <a:rPr lang="en-GB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p>
                        </m:sSubSup>
                      </m:e>
                    </m:acc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𝛼𝛽</m:t>
                            </m:r>
                          </m:sub>
                        </m:sSub>
                      </m:e>
                    </m:acc>
                  </m:oMath>
                </a14:m>
                <a:endParaRPr lang="en-CA" sz="3600" dirty="0">
                  <a:solidFill>
                    <a:schemeClr val="tx1"/>
                  </a:solidFill>
                </a:endParaRPr>
              </a:p>
              <a:p>
                <a:pPr marL="742950" indent="-742950">
                  <a:buAutoNum type="arabicPeriod"/>
                </a:pPr>
                <a:r>
                  <a:rPr lang="en-CA" sz="3600" dirty="0"/>
                  <a:t>Calculate the Ricci Scalar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GB" sz="36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GB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GB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</m:e>
                    </m:acc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9AF1FC-7528-4483-B341-E2800A6F3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860"/>
                <a:ext cx="11939436" cy="6151299"/>
              </a:xfrm>
              <a:prstGeom prst="rect">
                <a:avLst/>
              </a:prstGeom>
              <a:blipFill>
                <a:blip r:embed="rId3"/>
                <a:stretch>
                  <a:fillRect l="-1582" t="-198" b="-19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4814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90"/>
    </mc:Choice>
    <mc:Fallback xmlns="">
      <p:transition spd="slow" advTm="22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979A0377-387C-40B2-87FF-E8C86AAEE3E2}"/>
              </a:ext>
            </a:extLst>
          </p:cNvPr>
          <p:cNvSpPr txBox="1"/>
          <p:nvPr/>
        </p:nvSpPr>
        <p:spPr>
          <a:xfrm>
            <a:off x="95250" y="109781"/>
            <a:ext cx="4781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/>
              <a:t>Rindler</a:t>
            </a:r>
            <a:r>
              <a:rPr lang="en-US" sz="4800" dirty="0"/>
              <a:t> Metric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">
                <a:extLst>
                  <a:ext uri="{FF2B5EF4-FFF2-40B4-BE49-F238E27FC236}">
                    <a16:creationId xmlns:a16="http://schemas.microsoft.com/office/drawing/2014/main" id="{3DF292DF-6F04-4E5E-84D4-0C888699BF59}"/>
                  </a:ext>
                </a:extLst>
              </p:cNvPr>
              <p:cNvSpPr txBox="1"/>
              <p:nvPr/>
            </p:nvSpPr>
            <p:spPr>
              <a:xfrm>
                <a:off x="-1" y="1721160"/>
                <a:ext cx="12192001" cy="1707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GB" sz="44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GB" sz="44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4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r>
                  <a:rPr lang="en-GB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GB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4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GB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num>
                                        <m:den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400" b="1" dirty="0"/>
                  <a:t> </a:t>
                </a:r>
              </a:p>
            </p:txBody>
          </p:sp>
        </mc:Choice>
        <mc:Fallback xmlns="">
          <p:sp>
            <p:nvSpPr>
              <p:cNvPr id="7" name="TextBox 1">
                <a:extLst>
                  <a:ext uri="{FF2B5EF4-FFF2-40B4-BE49-F238E27FC236}">
                    <a16:creationId xmlns:a16="http://schemas.microsoft.com/office/drawing/2014/main" id="{3DF292DF-6F04-4E5E-84D4-0C888699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721160"/>
                <a:ext cx="12192001" cy="17078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">
                <a:extLst>
                  <a:ext uri="{FF2B5EF4-FFF2-40B4-BE49-F238E27FC236}">
                    <a16:creationId xmlns:a16="http://schemas.microsoft.com/office/drawing/2014/main" id="{659A7082-FF16-4D74-9B5A-9A0E25EA8017}"/>
                  </a:ext>
                </a:extLst>
              </p:cNvPr>
              <p:cNvSpPr txBox="1"/>
              <p:nvPr/>
            </p:nvSpPr>
            <p:spPr>
              <a:xfrm>
                <a:off x="-2" y="4540560"/>
                <a:ext cx="121920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4800" dirty="0"/>
                  <a:t>(Assume no motion in the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GB" sz="4800" dirty="0">
                    <a:solidFill>
                      <a:srgbClr val="FF0000"/>
                    </a:solidFill>
                  </a:rPr>
                  <a:t> </a:t>
                </a:r>
                <a:r>
                  <a:rPr lang="en-GB" sz="4800" dirty="0"/>
                  <a:t>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GB" sz="4800" dirty="0"/>
                  <a:t> directions.)</a:t>
                </a:r>
                <a:endParaRPr lang="en-CA" sz="4800" dirty="0"/>
              </a:p>
            </p:txBody>
          </p:sp>
        </mc:Choice>
        <mc:Fallback xmlns="">
          <p:sp>
            <p:nvSpPr>
              <p:cNvPr id="20" name="TextBox 1">
                <a:extLst>
                  <a:ext uri="{FF2B5EF4-FFF2-40B4-BE49-F238E27FC236}">
                    <a16:creationId xmlns:a16="http://schemas.microsoft.com/office/drawing/2014/main" id="{659A7082-FF16-4D74-9B5A-9A0E25EA8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4540560"/>
                <a:ext cx="12192001" cy="830997"/>
              </a:xfrm>
              <a:prstGeom prst="rect">
                <a:avLst/>
              </a:prstGeom>
              <a:blipFill>
                <a:blip r:embed="rId4"/>
                <a:stretch>
                  <a:fillRect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FCBE413-8C9F-4D55-B732-5A97861FE22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69200" y="3249360"/>
              <a:ext cx="3647880" cy="1195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FCBE413-8C9F-4D55-B732-5A97861FE2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59840" y="3240000"/>
                <a:ext cx="3666600" cy="1214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5615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93"/>
    </mc:Choice>
    <mc:Fallback xmlns="">
      <p:transition spd="slow" advTm="19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979A0377-387C-40B2-87FF-E8C86AAEE3E2}"/>
              </a:ext>
            </a:extLst>
          </p:cNvPr>
          <p:cNvSpPr txBox="1"/>
          <p:nvPr/>
        </p:nvSpPr>
        <p:spPr>
          <a:xfrm>
            <a:off x="95250" y="109781"/>
            <a:ext cx="4781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/>
              <a:t>Rindler</a:t>
            </a:r>
            <a:r>
              <a:rPr lang="en-US" sz="4800" dirty="0"/>
              <a:t> Metric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">
                <a:extLst>
                  <a:ext uri="{FF2B5EF4-FFF2-40B4-BE49-F238E27FC236}">
                    <a16:creationId xmlns:a16="http://schemas.microsoft.com/office/drawing/2014/main" id="{3DF292DF-6F04-4E5E-84D4-0C888699BF59}"/>
                  </a:ext>
                </a:extLst>
              </p:cNvPr>
              <p:cNvSpPr txBox="1"/>
              <p:nvPr/>
            </p:nvSpPr>
            <p:spPr>
              <a:xfrm>
                <a:off x="4876800" y="109781"/>
                <a:ext cx="7315201" cy="1436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acc>
                    <m:r>
                      <a:rPr lang="en-GB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n-GB" sz="4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4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4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num>
                                        <m:den>
                                          <m:r>
                                            <a:rPr lang="en-GB" sz="48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b="1" dirty="0"/>
                  <a:t> </a:t>
                </a:r>
              </a:p>
            </p:txBody>
          </p:sp>
        </mc:Choice>
        <mc:Fallback xmlns="">
          <p:sp>
            <p:nvSpPr>
              <p:cNvPr id="7" name="TextBox 1">
                <a:extLst>
                  <a:ext uri="{FF2B5EF4-FFF2-40B4-BE49-F238E27FC236}">
                    <a16:creationId xmlns:a16="http://schemas.microsoft.com/office/drawing/2014/main" id="{3DF292DF-6F04-4E5E-84D4-0C888699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09781"/>
                <a:ext cx="7315201" cy="1436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">
                <a:extLst>
                  <a:ext uri="{FF2B5EF4-FFF2-40B4-BE49-F238E27FC236}">
                    <a16:creationId xmlns:a16="http://schemas.microsoft.com/office/drawing/2014/main" id="{659A7082-FF16-4D74-9B5A-9A0E25EA8017}"/>
                  </a:ext>
                </a:extLst>
              </p:cNvPr>
              <p:cNvSpPr txBox="1"/>
              <p:nvPr/>
            </p:nvSpPr>
            <p:spPr>
              <a:xfrm>
                <a:off x="393287" y="5534520"/>
                <a:ext cx="5584725" cy="106926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acc>
                      <m:acc>
                        <m:accPr>
                          <m:chr m:val="̃"/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ac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0" name="TextBox 1">
                <a:extLst>
                  <a:ext uri="{FF2B5EF4-FFF2-40B4-BE49-F238E27FC236}">
                    <a16:creationId xmlns:a16="http://schemas.microsoft.com/office/drawing/2014/main" id="{659A7082-FF16-4D74-9B5A-9A0E25EA8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87" y="5534520"/>
                <a:ext cx="5584725" cy="1069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">
            <a:extLst>
              <a:ext uri="{FF2B5EF4-FFF2-40B4-BE49-F238E27FC236}">
                <a16:creationId xmlns:a16="http://schemas.microsoft.com/office/drawing/2014/main" id="{7A34BB2B-904B-40B1-95A8-6E44A766C837}"/>
              </a:ext>
            </a:extLst>
          </p:cNvPr>
          <p:cNvSpPr txBox="1"/>
          <p:nvPr/>
        </p:nvSpPr>
        <p:spPr>
          <a:xfrm>
            <a:off x="95250" y="2390138"/>
            <a:ext cx="4781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/>
              <a:t>Inverse Metric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">
                <a:extLst>
                  <a:ext uri="{FF2B5EF4-FFF2-40B4-BE49-F238E27FC236}">
                    <a16:creationId xmlns:a16="http://schemas.microsoft.com/office/drawing/2014/main" id="{A5631EA3-944F-4AC7-BFBB-EFFC01A7DD63}"/>
                  </a:ext>
                </a:extLst>
              </p:cNvPr>
              <p:cNvSpPr txBox="1"/>
              <p:nvPr/>
            </p:nvSpPr>
            <p:spPr>
              <a:xfrm>
                <a:off x="4406388" y="3286724"/>
                <a:ext cx="7785612" cy="1809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6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</m:e>
                    </m:acc>
                    <m:r>
                      <a:rPr lang="en-GB" sz="6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6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6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n-GB" sz="6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6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num>
                                        <m:den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6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6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6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6000" b="1" dirty="0"/>
                  <a:t> </a:t>
                </a:r>
              </a:p>
            </p:txBody>
          </p:sp>
        </mc:Choice>
        <mc:Fallback xmlns="">
          <p:sp>
            <p:nvSpPr>
              <p:cNvPr id="11" name="TextBox 1">
                <a:extLst>
                  <a:ext uri="{FF2B5EF4-FFF2-40B4-BE49-F238E27FC236}">
                    <a16:creationId xmlns:a16="http://schemas.microsoft.com/office/drawing/2014/main" id="{A5631EA3-944F-4AC7-BFBB-EFFC01A7D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388" y="3286724"/>
                <a:ext cx="7785612" cy="18093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C2CBABB7-271B-4AED-901C-DAB9F6852D21}"/>
                  </a:ext>
                </a:extLst>
              </p:cNvPr>
              <p:cNvSpPr txBox="1"/>
              <p:nvPr/>
            </p:nvSpPr>
            <p:spPr>
              <a:xfrm>
                <a:off x="4127244" y="3286723"/>
                <a:ext cx="7785612" cy="1809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6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n-GB" sz="6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6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num>
                                        <m:den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6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6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6000" b="1" dirty="0"/>
                  <a:t> </a:t>
                </a:r>
              </a:p>
            </p:txBody>
          </p:sp>
        </mc:Choice>
        <mc:Fallback xmlns=""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C2CBABB7-271B-4AED-901C-DAB9F6852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244" y="3286723"/>
                <a:ext cx="7785612" cy="18093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9A5BE8C-9EA7-443C-A15F-CBC016D482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5840" y="1086480"/>
              <a:ext cx="10954080" cy="5721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9A5BE8C-9EA7-443C-A15F-CBC016D482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6480" y="1077120"/>
                <a:ext cx="10972800" cy="5740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5632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39"/>
    </mc:Choice>
    <mc:Fallback xmlns="">
      <p:transition spd="slow" advTm="29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/>
      <p:bldP spid="11" grpId="0"/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">
                <a:extLst>
                  <a:ext uri="{FF2B5EF4-FFF2-40B4-BE49-F238E27FC236}">
                    <a16:creationId xmlns:a16="http://schemas.microsoft.com/office/drawing/2014/main" id="{3DF292DF-6F04-4E5E-84D4-0C888699BF59}"/>
                  </a:ext>
                </a:extLst>
              </p:cNvPr>
              <p:cNvSpPr txBox="1"/>
              <p:nvPr/>
            </p:nvSpPr>
            <p:spPr>
              <a:xfrm>
                <a:off x="33454" y="133350"/>
                <a:ext cx="6680727" cy="1260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GB" sz="4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GB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4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num>
                                        <m:den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000" b="1" dirty="0"/>
                  <a:t> </a:t>
                </a:r>
              </a:p>
            </p:txBody>
          </p:sp>
        </mc:Choice>
        <mc:Fallback xmlns="">
          <p:sp>
            <p:nvSpPr>
              <p:cNvPr id="7" name="TextBox 1">
                <a:extLst>
                  <a:ext uri="{FF2B5EF4-FFF2-40B4-BE49-F238E27FC236}">
                    <a16:creationId xmlns:a16="http://schemas.microsoft.com/office/drawing/2014/main" id="{3DF292DF-6F04-4E5E-84D4-0C888699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4" y="133350"/>
                <a:ext cx="6680727" cy="1260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A5C71A-1E48-46F7-ACA7-F0365CB69E0A}"/>
              </a:ext>
            </a:extLst>
          </p:cNvPr>
          <p:cNvCxnSpPr>
            <a:cxnSpLocks/>
          </p:cNvCxnSpPr>
          <p:nvPr/>
        </p:nvCxnSpPr>
        <p:spPr>
          <a:xfrm>
            <a:off x="0" y="15621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ABC58E-DEBD-491F-96D2-1E6AEE003CF9}"/>
                  </a:ext>
                </a:extLst>
              </p:cNvPr>
              <p:cNvSpPr txBox="1"/>
              <p:nvPr/>
            </p:nvSpPr>
            <p:spPr>
              <a:xfrm>
                <a:off x="385762" y="1730163"/>
                <a:ext cx="9405938" cy="961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616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sz="4000" i="1" smtClean="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00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𝜈𝜎</m:t>
                            </m:r>
                          </m:sub>
                          <m:sup>
                            <m:r>
                              <a:rPr lang="en-GB" sz="4000" i="1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𝛼𝜇</m:t>
                            </m:r>
                          </m:sup>
                        </m:sSup>
                      </m:e>
                    </m:acc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b>
                            </m:sSub>
                          </m:e>
                        </m:acc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𝜎𝜇</m:t>
                                </m:r>
                              </m:sub>
                            </m:sSub>
                          </m:e>
                        </m:acc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𝜈𝜎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ABC58E-DEBD-491F-96D2-1E6AEE003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2" y="1730163"/>
                <a:ext cx="9405938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3C9472-2CAC-42CD-B538-A1463641474F}"/>
                  </a:ext>
                </a:extLst>
              </p:cNvPr>
              <p:cNvSpPr txBox="1"/>
              <p:nvPr/>
            </p:nvSpPr>
            <p:spPr>
              <a:xfrm>
                <a:off x="1887609" y="1496677"/>
                <a:ext cx="1529750" cy="1351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/>
                      </m:nary>
                    </m:oMath>
                  </m:oMathPara>
                </a14:m>
                <a:endParaRPr lang="en-CA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3C9472-2CAC-42CD-B538-A14636414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609" y="1496677"/>
                <a:ext cx="1529750" cy="13515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0D47CC7-B525-4FBE-820D-4F1A66BB181A}"/>
                  </a:ext>
                </a:extLst>
              </p:cNvPr>
              <p:cNvSpPr txBox="1"/>
              <p:nvPr/>
            </p:nvSpPr>
            <p:spPr>
              <a:xfrm>
                <a:off x="33454" y="3256551"/>
                <a:ext cx="12192001" cy="809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3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̃"/>
                        <m:ctrlPr>
                          <a:rPr lang="en-GB" sz="3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3300" b="0" i="1" smtClean="0">
                                <a:solidFill>
                                  <a:srgbClr val="256E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acc>
                    <m:d>
                      <m:d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3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3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3300" b="0" i="1" smtClean="0">
                                    <a:solidFill>
                                      <a:srgbClr val="256E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acc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̃"/>
                            <m:ctrlPr>
                              <a:rPr lang="en-GB" sz="3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3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GB" sz="3300" b="0" i="1" smtClean="0">
                                    <a:solidFill>
                                      <a:srgbClr val="256E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GB" sz="3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300" b="0" i="1" smtClean="0">
                                    <a:solidFill>
                                      <a:srgbClr val="256E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3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𝜈𝜎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̃"/>
                        <m:ctrlPr>
                          <a:rPr lang="en-GB" sz="3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3300" b="0" i="1" smtClean="0">
                                <a:solidFill>
                                  <a:srgbClr val="256E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acc>
                    <m:d>
                      <m:d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33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3300" b="0" i="1" smtClean="0">
                                    <a:solidFill>
                                      <a:srgbClr val="256E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acc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̃"/>
                            <m:ctrlPr>
                              <a:rPr lang="en-GB" sz="33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GB" sz="3300" b="0" i="1" smtClean="0">
                                    <a:solidFill>
                                      <a:srgbClr val="256E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GB" sz="33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300" b="0" i="1" smtClean="0">
                                    <a:solidFill>
                                      <a:srgbClr val="256E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𝜈𝜎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3300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0D47CC7-B525-4FBE-820D-4F1A66BB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4" y="3256551"/>
                <a:ext cx="12192001" cy="8093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CE1F99-162F-479D-80D1-4BA0D7A544BB}"/>
                  </a:ext>
                </a:extLst>
              </p:cNvPr>
              <p:cNvSpPr txBox="1"/>
              <p:nvPr/>
            </p:nvSpPr>
            <p:spPr>
              <a:xfrm>
                <a:off x="36512" y="5367697"/>
                <a:ext cx="12192001" cy="809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3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̃"/>
                        <m:ctrlPr>
                          <a:rPr lang="en-GB" sz="3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3300" b="0" i="1" smtClean="0">
                                <a:solidFill>
                                  <a:srgbClr val="256EF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acc>
                    <m:d>
                      <m:d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3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3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3300" b="0" i="1" smtClean="0">
                                    <a:solidFill>
                                      <a:srgbClr val="256E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acc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̃"/>
                            <m:ctrlPr>
                              <a:rPr lang="en-GB" sz="3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3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GB" sz="3300" b="0" i="1" smtClean="0">
                                    <a:solidFill>
                                      <a:srgbClr val="256E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GB" sz="3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300" b="0" i="1" smtClean="0">
                                    <a:solidFill>
                                      <a:srgbClr val="256E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33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𝜈𝜎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̃"/>
                        <m:ctrlPr>
                          <a:rPr lang="en-GB" sz="3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3300" b="0" i="1" smtClean="0">
                                <a:solidFill>
                                  <a:srgbClr val="256E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acc>
                    <m:d>
                      <m:d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33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3300" b="0" i="1" smtClean="0">
                                    <a:solidFill>
                                      <a:srgbClr val="256E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acc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̃"/>
                            <m:ctrlPr>
                              <a:rPr lang="en-GB" sz="33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GB" sz="3300" b="0" i="1" smtClean="0">
                                    <a:solidFill>
                                      <a:srgbClr val="256E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GB" sz="33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300" b="0" i="1" smtClean="0">
                                    <a:solidFill>
                                      <a:srgbClr val="256E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3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𝜈𝜎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3300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CE1F99-162F-479D-80D1-4BA0D7A54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2" y="5367697"/>
                <a:ext cx="12192001" cy="8093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685CE4-44FA-461E-B1CB-7DD9E4D44921}"/>
                  </a:ext>
                </a:extLst>
              </p:cNvPr>
              <p:cNvSpPr txBox="1"/>
              <p:nvPr/>
            </p:nvSpPr>
            <p:spPr>
              <a:xfrm>
                <a:off x="838767" y="4289501"/>
                <a:ext cx="4139634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0→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sz="4400" dirty="0"/>
                  <a:t>        </a:t>
                </a:r>
                <a14:m>
                  <m:oMath xmlns:m="http://schemas.openxmlformats.org/officeDocument/2006/math"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1→</m:t>
                    </m:r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685CE4-44FA-461E-B1CB-7DD9E4D44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67" y="4289501"/>
                <a:ext cx="4139634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1">
                <a:extLst>
                  <a:ext uri="{FF2B5EF4-FFF2-40B4-BE49-F238E27FC236}">
                    <a16:creationId xmlns:a16="http://schemas.microsoft.com/office/drawing/2014/main" id="{859BA84F-C275-4EFC-B607-7210A7E109C2}"/>
                  </a:ext>
                </a:extLst>
              </p:cNvPr>
              <p:cNvSpPr txBox="1"/>
              <p:nvPr/>
            </p:nvSpPr>
            <p:spPr>
              <a:xfrm>
                <a:off x="7488826" y="214910"/>
                <a:ext cx="4703174" cy="1097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GB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𝑡𝑡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𝑡𝑥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GB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num>
                                        <m:den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2800" b="1" dirty="0"/>
                  <a:t> </a:t>
                </a:r>
              </a:p>
            </p:txBody>
          </p:sp>
        </mc:Choice>
        <mc:Fallback xmlns="">
          <p:sp>
            <p:nvSpPr>
              <p:cNvPr id="27" name="TextBox 1">
                <a:extLst>
                  <a:ext uri="{FF2B5EF4-FFF2-40B4-BE49-F238E27FC236}">
                    <a16:creationId xmlns:a16="http://schemas.microsoft.com/office/drawing/2014/main" id="{859BA84F-C275-4EFC-B607-7210A7E10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826" y="214910"/>
                <a:ext cx="4703174" cy="10971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39BE28C-2C7F-48DA-B43A-79A79526539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42280" y="2340720"/>
              <a:ext cx="4741200" cy="340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39BE28C-2C7F-48DA-B43A-79A7952653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32920" y="2331360"/>
                <a:ext cx="4759920" cy="359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0170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72"/>
    </mc:Choice>
    <mc:Fallback xmlns="">
      <p:transition spd="slow" advTm="21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C16B681-E549-4A7B-8CEB-A0BA5D9C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61" y="0"/>
            <a:ext cx="2460360" cy="268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EB6B4E-C979-43B9-AC58-EBEEDF67F05C}"/>
              </a:ext>
            </a:extLst>
          </p:cNvPr>
          <p:cNvSpPr txBox="1"/>
          <p:nvPr/>
        </p:nvSpPr>
        <p:spPr>
          <a:xfrm>
            <a:off x="3281809" y="5628806"/>
            <a:ext cx="8322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“Classical Differential Geometry”</a:t>
            </a:r>
            <a:endParaRPr lang="en-CA" sz="4800" u="sng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C2AAF-2E3D-4FB3-BC41-DEB2D7E95199}"/>
              </a:ext>
            </a:extLst>
          </p:cNvPr>
          <p:cNvSpPr txBox="1"/>
          <p:nvPr/>
        </p:nvSpPr>
        <p:spPr>
          <a:xfrm>
            <a:off x="3618501" y="835539"/>
            <a:ext cx="7649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Riemannian Manifolds</a:t>
            </a:r>
            <a:endParaRPr lang="en-CA" sz="6000" u="sng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395B70-F498-43D1-85AE-C67058C8F244}"/>
              </a:ext>
            </a:extLst>
          </p:cNvPr>
          <p:cNvSpPr txBox="1"/>
          <p:nvPr/>
        </p:nvSpPr>
        <p:spPr>
          <a:xfrm>
            <a:off x="3059023" y="3828367"/>
            <a:ext cx="87679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Differential geometry of 1D curves and 2D surfaces</a:t>
            </a:r>
            <a:endParaRPr lang="en-CA" sz="4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8CB2DC-3BE6-48FF-A90D-1728CD75F319}"/>
              </a:ext>
            </a:extLst>
          </p:cNvPr>
          <p:cNvGrpSpPr/>
          <p:nvPr/>
        </p:nvGrpSpPr>
        <p:grpSpPr>
          <a:xfrm>
            <a:off x="-144115" y="3357563"/>
            <a:ext cx="2955471" cy="3517739"/>
            <a:chOff x="-144115" y="3357563"/>
            <a:chExt cx="2955471" cy="351773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74DC831-54DE-405D-808C-91DE47CDA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003" y="3357563"/>
              <a:ext cx="2108968" cy="2686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100D08-6833-4DC2-A42D-C8F3BC315179}"/>
                </a:ext>
              </a:extLst>
            </p:cNvPr>
            <p:cNvSpPr txBox="1"/>
            <p:nvPr/>
          </p:nvSpPr>
          <p:spPr>
            <a:xfrm>
              <a:off x="-144115" y="6044305"/>
              <a:ext cx="2955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Carl Friedrich Gauss (1777-1855)</a:t>
              </a:r>
              <a:endParaRPr lang="en-CA" sz="2400" u="sng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5081B5-A4E2-4287-9AAB-672067DDB64F}"/>
              </a:ext>
            </a:extLst>
          </p:cNvPr>
          <p:cNvSpPr txBox="1"/>
          <p:nvPr/>
        </p:nvSpPr>
        <p:spPr>
          <a:xfrm>
            <a:off x="103552" y="2526566"/>
            <a:ext cx="2955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Bernhard Riemann</a:t>
            </a:r>
            <a:br>
              <a:rPr lang="en-GB" sz="2400" dirty="0"/>
            </a:br>
            <a:r>
              <a:rPr lang="en-GB" sz="2400" dirty="0"/>
              <a:t>(1826-1866)</a:t>
            </a:r>
            <a:endParaRPr lang="en-CA" sz="2400" u="sng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B5CC49-6AB4-4608-80A9-C9CC739EB32D}"/>
              </a:ext>
            </a:extLst>
          </p:cNvPr>
          <p:cNvCxnSpPr>
            <a:cxnSpLocks/>
          </p:cNvCxnSpPr>
          <p:nvPr/>
        </p:nvCxnSpPr>
        <p:spPr>
          <a:xfrm flipH="1">
            <a:off x="0" y="3357563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447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04"/>
    </mc:Choice>
    <mc:Fallback xmlns="">
      <p:transition spd="slow" advTm="18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">
                <a:extLst>
                  <a:ext uri="{FF2B5EF4-FFF2-40B4-BE49-F238E27FC236}">
                    <a16:creationId xmlns:a16="http://schemas.microsoft.com/office/drawing/2014/main" id="{3DF292DF-6F04-4E5E-84D4-0C888699BF59}"/>
                  </a:ext>
                </a:extLst>
              </p:cNvPr>
              <p:cNvSpPr txBox="1"/>
              <p:nvPr/>
            </p:nvSpPr>
            <p:spPr>
              <a:xfrm>
                <a:off x="33454" y="133350"/>
                <a:ext cx="6680727" cy="1260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GB" sz="4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GB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4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num>
                                        <m:den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000" b="1" dirty="0"/>
                  <a:t> </a:t>
                </a:r>
              </a:p>
            </p:txBody>
          </p:sp>
        </mc:Choice>
        <mc:Fallback xmlns="">
          <p:sp>
            <p:nvSpPr>
              <p:cNvPr id="7" name="TextBox 1">
                <a:extLst>
                  <a:ext uri="{FF2B5EF4-FFF2-40B4-BE49-F238E27FC236}">
                    <a16:creationId xmlns:a16="http://schemas.microsoft.com/office/drawing/2014/main" id="{3DF292DF-6F04-4E5E-84D4-0C888699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4" y="133350"/>
                <a:ext cx="6680727" cy="1260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A5C71A-1E48-46F7-ACA7-F0365CB69E0A}"/>
              </a:ext>
            </a:extLst>
          </p:cNvPr>
          <p:cNvCxnSpPr>
            <a:cxnSpLocks/>
          </p:cNvCxnSpPr>
          <p:nvPr/>
        </p:nvCxnSpPr>
        <p:spPr>
          <a:xfrm>
            <a:off x="0" y="15621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ABC58E-DEBD-491F-96D2-1E6AEE003CF9}"/>
                  </a:ext>
                </a:extLst>
              </p:cNvPr>
              <p:cNvSpPr txBox="1"/>
              <p:nvPr/>
            </p:nvSpPr>
            <p:spPr>
              <a:xfrm>
                <a:off x="385762" y="1730163"/>
                <a:ext cx="9405938" cy="961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616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sz="4000" i="1" smtClean="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00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𝜈𝜎</m:t>
                            </m:r>
                          </m:sub>
                          <m:sup>
                            <m:r>
                              <a:rPr lang="en-GB" sz="4000" i="1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𝛼𝜇</m:t>
                            </m:r>
                          </m:sup>
                        </m:sSup>
                      </m:e>
                    </m:acc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b>
                            </m:sSub>
                          </m:e>
                        </m:acc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𝜎𝜇</m:t>
                                </m:r>
                              </m:sub>
                            </m:sSub>
                          </m:e>
                        </m:acc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𝜈𝜎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ABC58E-DEBD-491F-96D2-1E6AEE003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2" y="1730163"/>
                <a:ext cx="9405938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023AC7-FED4-4EFA-8B06-DD903DEB7192}"/>
                  </a:ext>
                </a:extLst>
              </p:cNvPr>
              <p:cNvSpPr txBox="1"/>
              <p:nvPr/>
            </p:nvSpPr>
            <p:spPr>
              <a:xfrm>
                <a:off x="1708750" y="1653963"/>
                <a:ext cx="1529750" cy="1194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GB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∈{</m:t>
                          </m:r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en-CA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023AC7-FED4-4EFA-8B06-DD903DEB7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750" y="1653963"/>
                <a:ext cx="1529750" cy="11942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30D900-A6AE-4A09-959F-A237D4C7B7B5}"/>
                  </a:ext>
                </a:extLst>
              </p:cNvPr>
              <p:cNvSpPr txBox="1"/>
              <p:nvPr/>
            </p:nvSpPr>
            <p:spPr>
              <a:xfrm>
                <a:off x="255133" y="3711359"/>
                <a:ext cx="5877380" cy="952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800" dirty="0"/>
                  <a:t>Case 1: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̃"/>
                        <m:ctrlPr>
                          <a:rPr lang="en-GB" sz="4800" i="1">
                            <a:solidFill>
                              <a:srgbClr val="FF616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sz="4800" i="1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80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𝜈𝜎</m:t>
                            </m:r>
                          </m:sub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acc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30D900-A6AE-4A09-959F-A237D4C7B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33" y="3711359"/>
                <a:ext cx="5877380" cy="952120"/>
              </a:xfrm>
              <a:prstGeom prst="rect">
                <a:avLst/>
              </a:prstGeom>
              <a:blipFill>
                <a:blip r:embed="rId6"/>
                <a:stretch>
                  <a:fillRect l="-4772" t="-1282" b="-339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FECE84-D325-448E-A15A-9F5A3D445E6C}"/>
                  </a:ext>
                </a:extLst>
              </p:cNvPr>
              <p:cNvSpPr txBox="1"/>
              <p:nvPr/>
            </p:nvSpPr>
            <p:spPr>
              <a:xfrm>
                <a:off x="255133" y="5171627"/>
                <a:ext cx="5877380" cy="90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800" dirty="0"/>
                  <a:t>Case 2: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̃"/>
                        <m:ctrlPr>
                          <a:rPr lang="en-GB" sz="4800" i="1">
                            <a:solidFill>
                              <a:srgbClr val="FF616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sz="4800" i="1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80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𝜈𝜎</m:t>
                            </m:r>
                          </m:sub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acc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FECE84-D325-448E-A15A-9F5A3D445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33" y="5171627"/>
                <a:ext cx="5877380" cy="900952"/>
              </a:xfrm>
              <a:prstGeom prst="rect">
                <a:avLst/>
              </a:prstGeom>
              <a:blipFill>
                <a:blip r:embed="rId7"/>
                <a:stretch>
                  <a:fillRect l="-4772" t="-6757" b="-358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">
                <a:extLst>
                  <a:ext uri="{FF2B5EF4-FFF2-40B4-BE49-F238E27FC236}">
                    <a16:creationId xmlns:a16="http://schemas.microsoft.com/office/drawing/2014/main" id="{C9C891C4-A2C1-467E-A2D4-E9094F0F9F26}"/>
                  </a:ext>
                </a:extLst>
              </p:cNvPr>
              <p:cNvSpPr txBox="1"/>
              <p:nvPr/>
            </p:nvSpPr>
            <p:spPr>
              <a:xfrm>
                <a:off x="7488826" y="214910"/>
                <a:ext cx="4703174" cy="1097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GB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𝑡𝑡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𝑡𝑥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GB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num>
                                        <m:den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2800" b="1" dirty="0"/>
                  <a:t> </a:t>
                </a:r>
              </a:p>
            </p:txBody>
          </p:sp>
        </mc:Choice>
        <mc:Fallback xmlns="">
          <p:sp>
            <p:nvSpPr>
              <p:cNvPr id="11" name="TextBox 1">
                <a:extLst>
                  <a:ext uri="{FF2B5EF4-FFF2-40B4-BE49-F238E27FC236}">
                    <a16:creationId xmlns:a16="http://schemas.microsoft.com/office/drawing/2014/main" id="{C9C891C4-A2C1-467E-A2D4-E9094F0F9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826" y="214910"/>
                <a:ext cx="4703174" cy="10971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B05EA3E-F51E-4F81-9F58-50E3D8500A2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8280" y="1702800"/>
              <a:ext cx="5420160" cy="4672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B05EA3E-F51E-4F81-9F58-50E3D8500A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8920" y="1693440"/>
                <a:ext cx="5438880" cy="4690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8200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017">
        <p:fade/>
      </p:transition>
    </mc:Choice>
    <mc:Fallback xmlns="">
      <p:transition spd="med" advTm="390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F55539-F29F-4BD1-99E5-5C5CE95A65A8}"/>
                  </a:ext>
                </a:extLst>
              </p:cNvPr>
              <p:cNvSpPr txBox="1"/>
              <p:nvPr/>
            </p:nvSpPr>
            <p:spPr>
              <a:xfrm>
                <a:off x="199645" y="1746911"/>
                <a:ext cx="9405938" cy="961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616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sz="4000" i="1" smtClean="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00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𝜈𝜎</m:t>
                            </m:r>
                          </m:sub>
                          <m:sup>
                            <m:r>
                              <a:rPr lang="en-GB" sz="4000" b="0" i="1" smtClean="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4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acc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acc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𝜎𝜇</m:t>
                                </m:r>
                              </m:sub>
                            </m:sSub>
                          </m:e>
                        </m:acc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𝜈𝜎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F55539-F29F-4BD1-99E5-5C5CE95A6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45" y="1746911"/>
                <a:ext cx="9405938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A133EE-29F0-4BF1-8731-9D3E2A3EE8F6}"/>
                  </a:ext>
                </a:extLst>
              </p:cNvPr>
              <p:cNvSpPr txBox="1"/>
              <p:nvPr/>
            </p:nvSpPr>
            <p:spPr>
              <a:xfrm>
                <a:off x="199645" y="2945729"/>
                <a:ext cx="9405938" cy="961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616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sz="4000" i="1" smtClean="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00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𝜈𝜎</m:t>
                            </m:r>
                          </m:sub>
                          <m:sup>
                            <m:r>
                              <a:rPr lang="en-GB" sz="4000" b="0" i="1" smtClean="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p>
                        </m:sSup>
                      </m:e>
                    </m:acc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acc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GB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𝜈𝜎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A133EE-29F0-4BF1-8731-9D3E2A3EE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45" y="2945729"/>
                <a:ext cx="9405938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41CEC4-FD3B-4A3B-BDEB-415C34CA9DB1}"/>
                  </a:ext>
                </a:extLst>
              </p:cNvPr>
              <p:cNvSpPr txBox="1"/>
              <p:nvPr/>
            </p:nvSpPr>
            <p:spPr>
              <a:xfrm>
                <a:off x="199645" y="4159071"/>
                <a:ext cx="4592973" cy="961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616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sz="4000" i="1" smtClean="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00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𝑡𝑡</m:t>
                            </m:r>
                          </m:sub>
                          <m:sup>
                            <m:r>
                              <a:rPr lang="en-GB" sz="4000" b="0" i="1" smtClean="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p>
                        </m:sSup>
                      </m:e>
                    </m:acc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𝑡𝑡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41CEC4-FD3B-4A3B-BDEB-415C34CA9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45" y="4159071"/>
                <a:ext cx="4592973" cy="961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1DF0BD-4238-494B-BCE4-213ED2D57924}"/>
                  </a:ext>
                </a:extLst>
              </p:cNvPr>
              <p:cNvSpPr txBox="1"/>
              <p:nvPr/>
            </p:nvSpPr>
            <p:spPr>
              <a:xfrm>
                <a:off x="4791526" y="4016575"/>
                <a:ext cx="4911090" cy="1218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−1)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̃"/>
                                <m:ctrlPr>
                                  <a:rPr lang="en-GB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den>
                        </m:f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̃"/>
                                        <m:ctrlPr>
                                          <a:rPr lang="en-GB" sz="4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000" dirty="0"/>
                  <a:t>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1DF0BD-4238-494B-BCE4-213ED2D57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526" y="4016575"/>
                <a:ext cx="4911090" cy="12187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345156-A43C-4DE4-B9F8-45AA44FC6FA2}"/>
                  </a:ext>
                </a:extLst>
              </p:cNvPr>
              <p:cNvSpPr txBox="1"/>
              <p:nvPr/>
            </p:nvSpPr>
            <p:spPr>
              <a:xfrm>
                <a:off x="4791526" y="5349759"/>
                <a:ext cx="3400407" cy="1218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̃"/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000" dirty="0"/>
                  <a:t> 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345156-A43C-4DE4-B9F8-45AA44FC6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526" y="5349759"/>
                <a:ext cx="3400407" cy="12187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">
                <a:extLst>
                  <a:ext uri="{FF2B5EF4-FFF2-40B4-BE49-F238E27FC236}">
                    <a16:creationId xmlns:a16="http://schemas.microsoft.com/office/drawing/2014/main" id="{01588D2A-3E9B-4C22-A0DD-37D4DFDD2660}"/>
                  </a:ext>
                </a:extLst>
              </p:cNvPr>
              <p:cNvSpPr txBox="1"/>
              <p:nvPr/>
            </p:nvSpPr>
            <p:spPr>
              <a:xfrm>
                <a:off x="33454" y="133350"/>
                <a:ext cx="6680727" cy="1260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GB" sz="4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GB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4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num>
                                        <m:den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000" b="1" dirty="0"/>
                  <a:t> </a:t>
                </a:r>
              </a:p>
            </p:txBody>
          </p:sp>
        </mc:Choice>
        <mc:Fallback xmlns="">
          <p:sp>
            <p:nvSpPr>
              <p:cNvPr id="20" name="TextBox 1">
                <a:extLst>
                  <a:ext uri="{FF2B5EF4-FFF2-40B4-BE49-F238E27FC236}">
                    <a16:creationId xmlns:a16="http://schemas.microsoft.com/office/drawing/2014/main" id="{01588D2A-3E9B-4C22-A0DD-37D4DFDD2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4" y="133350"/>
                <a:ext cx="6680727" cy="12602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21DD91-B119-4690-8B64-BB669376562D}"/>
              </a:ext>
            </a:extLst>
          </p:cNvPr>
          <p:cNvCxnSpPr>
            <a:cxnSpLocks/>
          </p:cNvCxnSpPr>
          <p:nvPr/>
        </p:nvCxnSpPr>
        <p:spPr>
          <a:xfrm>
            <a:off x="0" y="15621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1">
                <a:extLst>
                  <a:ext uri="{FF2B5EF4-FFF2-40B4-BE49-F238E27FC236}">
                    <a16:creationId xmlns:a16="http://schemas.microsoft.com/office/drawing/2014/main" id="{D29DEC2C-F009-4861-8049-8B1531624792}"/>
                  </a:ext>
                </a:extLst>
              </p:cNvPr>
              <p:cNvSpPr txBox="1"/>
              <p:nvPr/>
            </p:nvSpPr>
            <p:spPr>
              <a:xfrm>
                <a:off x="7488826" y="214910"/>
                <a:ext cx="4703174" cy="1097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GB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𝑡𝑡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𝑡𝑥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GB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num>
                                        <m:den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2800" b="1" dirty="0"/>
                  <a:t> </a:t>
                </a:r>
              </a:p>
            </p:txBody>
          </p:sp>
        </mc:Choice>
        <mc:Fallback xmlns="">
          <p:sp>
            <p:nvSpPr>
              <p:cNvPr id="23" name="TextBox 1">
                <a:extLst>
                  <a:ext uri="{FF2B5EF4-FFF2-40B4-BE49-F238E27FC236}">
                    <a16:creationId xmlns:a16="http://schemas.microsoft.com/office/drawing/2014/main" id="{D29DEC2C-F009-4861-8049-8B1531624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826" y="214910"/>
                <a:ext cx="4703174" cy="10971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19C29A-58FB-4AF6-A95A-7CC13A604E79}"/>
                  </a:ext>
                </a:extLst>
              </p:cNvPr>
              <p:cNvSpPr txBox="1"/>
              <p:nvPr/>
            </p:nvSpPr>
            <p:spPr>
              <a:xfrm>
                <a:off x="8264808" y="5308048"/>
                <a:ext cx="1737324" cy="12488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19C29A-58FB-4AF6-A95A-7CC13A604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808" y="5308048"/>
                <a:ext cx="1737324" cy="12488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A1BA9B-D769-4C53-BAFB-1FCCC944934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840" y="57600"/>
              <a:ext cx="11859120" cy="6625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A1BA9B-D769-4C53-BAFB-1FCCC9449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1480" y="48240"/>
                <a:ext cx="11877840" cy="6644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203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64"/>
    </mc:Choice>
    <mc:Fallback xmlns="">
      <p:transition spd="slow" advTm="74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">
                <a:extLst>
                  <a:ext uri="{FF2B5EF4-FFF2-40B4-BE49-F238E27FC236}">
                    <a16:creationId xmlns:a16="http://schemas.microsoft.com/office/drawing/2014/main" id="{3DF292DF-6F04-4E5E-84D4-0C888699BF59}"/>
                  </a:ext>
                </a:extLst>
              </p:cNvPr>
              <p:cNvSpPr txBox="1"/>
              <p:nvPr/>
            </p:nvSpPr>
            <p:spPr>
              <a:xfrm>
                <a:off x="33454" y="133350"/>
                <a:ext cx="6680727" cy="1260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GB" sz="4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GB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4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num>
                                        <m:den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000" b="1" dirty="0"/>
                  <a:t> </a:t>
                </a:r>
              </a:p>
            </p:txBody>
          </p:sp>
        </mc:Choice>
        <mc:Fallback xmlns="">
          <p:sp>
            <p:nvSpPr>
              <p:cNvPr id="7" name="TextBox 1">
                <a:extLst>
                  <a:ext uri="{FF2B5EF4-FFF2-40B4-BE49-F238E27FC236}">
                    <a16:creationId xmlns:a16="http://schemas.microsoft.com/office/drawing/2014/main" id="{3DF292DF-6F04-4E5E-84D4-0C888699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4" y="133350"/>
                <a:ext cx="6680727" cy="1260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A5C71A-1E48-46F7-ACA7-F0365CB69E0A}"/>
              </a:ext>
            </a:extLst>
          </p:cNvPr>
          <p:cNvCxnSpPr>
            <a:cxnSpLocks/>
          </p:cNvCxnSpPr>
          <p:nvPr/>
        </p:nvCxnSpPr>
        <p:spPr>
          <a:xfrm>
            <a:off x="0" y="15621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F55539-F29F-4BD1-99E5-5C5CE95A65A8}"/>
                  </a:ext>
                </a:extLst>
              </p:cNvPr>
              <p:cNvSpPr txBox="1"/>
              <p:nvPr/>
            </p:nvSpPr>
            <p:spPr>
              <a:xfrm>
                <a:off x="257702" y="1730570"/>
                <a:ext cx="9405938" cy="961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616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sz="4000" i="1" smtClean="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00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𝜈𝜎</m:t>
                            </m:r>
                          </m:sub>
                          <m:sup>
                            <m:r>
                              <a:rPr lang="en-GB" sz="4000" b="0" i="1" smtClean="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acc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b>
                            </m:sSub>
                          </m:e>
                        </m:acc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𝜎𝜇</m:t>
                                </m:r>
                              </m:sub>
                            </m:sSub>
                          </m:e>
                        </m:acc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𝜈𝜎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F55539-F29F-4BD1-99E5-5C5CE95A6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02" y="1730570"/>
                <a:ext cx="9405938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A133EE-29F0-4BF1-8731-9D3E2A3EE8F6}"/>
                  </a:ext>
                </a:extLst>
              </p:cNvPr>
              <p:cNvSpPr txBox="1"/>
              <p:nvPr/>
            </p:nvSpPr>
            <p:spPr>
              <a:xfrm>
                <a:off x="257702" y="2929388"/>
                <a:ext cx="9405938" cy="961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616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sz="4000" i="1" smtClean="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00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𝜈𝜎</m:t>
                            </m:r>
                          </m:sub>
                          <m:sup>
                            <m:r>
                              <a:rPr lang="en-GB" sz="4000" b="0" i="1" smtClean="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𝑡𝑡</m:t>
                            </m:r>
                          </m:sup>
                        </m:sSup>
                      </m:e>
                    </m:acc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acc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GB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𝜈𝜎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A133EE-29F0-4BF1-8731-9D3E2A3EE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02" y="2929388"/>
                <a:ext cx="9405938" cy="961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41CEC4-FD3B-4A3B-BDEB-415C34CA9DB1}"/>
                  </a:ext>
                </a:extLst>
              </p:cNvPr>
              <p:cNvSpPr txBox="1"/>
              <p:nvPr/>
            </p:nvSpPr>
            <p:spPr>
              <a:xfrm>
                <a:off x="257702" y="4142730"/>
                <a:ext cx="4322463" cy="961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616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sz="4000" i="1" smtClean="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00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  <m:sup>
                            <m:r>
                              <a:rPr lang="en-GB" sz="4000" b="0" i="1" smtClean="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𝑡𝑡</m:t>
                            </m:r>
                          </m:sup>
                        </m:sSup>
                      </m:e>
                    </m:acc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𝑡𝑡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41CEC4-FD3B-4A3B-BDEB-415C34CA9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02" y="4142730"/>
                <a:ext cx="4322463" cy="9615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1DF0BD-4238-494B-BCE4-213ED2D57924}"/>
                  </a:ext>
                </a:extLst>
              </p:cNvPr>
              <p:cNvSpPr txBox="1"/>
              <p:nvPr/>
            </p:nvSpPr>
            <p:spPr>
              <a:xfrm>
                <a:off x="4675415" y="4000234"/>
                <a:ext cx="4322463" cy="1241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num>
                              <m:den>
                                <m:acc>
                                  <m:accPr>
                                    <m:chr m:val="̃"/>
                                    <m:ctrlP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̃"/>
                                <m:ctrlPr>
                                  <a:rPr lang="en-GB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den>
                        </m:f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̃"/>
                                        <m:ctrlPr>
                                          <a:rPr lang="en-GB" sz="4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000" dirty="0"/>
                  <a:t> 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1DF0BD-4238-494B-BCE4-213ED2D57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15" y="4000234"/>
                <a:ext cx="4322463" cy="12411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345156-A43C-4DE4-B9F8-45AA44FC6FA2}"/>
                  </a:ext>
                </a:extLst>
              </p:cNvPr>
              <p:cNvSpPr txBox="1"/>
              <p:nvPr/>
            </p:nvSpPr>
            <p:spPr>
              <a:xfrm>
                <a:off x="4675415" y="5383904"/>
                <a:ext cx="4322463" cy="1218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num>
                              <m:den>
                                <m:acc>
                                  <m:accPr>
                                    <m:chr m:val="̃"/>
                                    <m:ctrlP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̃"/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000" dirty="0"/>
                  <a:t> 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345156-A43C-4DE4-B9F8-45AA44FC6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15" y="5383904"/>
                <a:ext cx="4322463" cy="12187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1EE9EB-B33B-460F-918E-52C2C68BE18C}"/>
                  </a:ext>
                </a:extLst>
              </p:cNvPr>
              <p:cNvSpPr txBox="1"/>
              <p:nvPr/>
            </p:nvSpPr>
            <p:spPr>
              <a:xfrm>
                <a:off x="8997878" y="5353896"/>
                <a:ext cx="1367209" cy="12488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̃"/>
                              <m:ctrlP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1EE9EB-B33B-460F-918E-52C2C68BE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878" y="5353896"/>
                <a:ext cx="1367209" cy="12488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">
                <a:extLst>
                  <a:ext uri="{FF2B5EF4-FFF2-40B4-BE49-F238E27FC236}">
                    <a16:creationId xmlns:a16="http://schemas.microsoft.com/office/drawing/2014/main" id="{46943AA6-FBA4-493B-98CC-BB43AEFF041A}"/>
                  </a:ext>
                </a:extLst>
              </p:cNvPr>
              <p:cNvSpPr txBox="1"/>
              <p:nvPr/>
            </p:nvSpPr>
            <p:spPr>
              <a:xfrm>
                <a:off x="7488826" y="214910"/>
                <a:ext cx="4703174" cy="1097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GB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𝑡𝑡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𝑡𝑥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GB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num>
                                        <m:den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2800" b="1" dirty="0"/>
                  <a:t> </a:t>
                </a:r>
              </a:p>
            </p:txBody>
          </p:sp>
        </mc:Choice>
        <mc:Fallback xmlns="">
          <p:sp>
            <p:nvSpPr>
              <p:cNvPr id="12" name="TextBox 1">
                <a:extLst>
                  <a:ext uri="{FF2B5EF4-FFF2-40B4-BE49-F238E27FC236}">
                    <a16:creationId xmlns:a16="http://schemas.microsoft.com/office/drawing/2014/main" id="{46943AA6-FBA4-493B-98CC-BB43AEFF0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826" y="214910"/>
                <a:ext cx="4703174" cy="10971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9D83475-9D73-4CD9-961B-A69340C5109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6400" y="75600"/>
              <a:ext cx="10916280" cy="6689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9D83475-9D73-4CD9-961B-A69340C510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7040" y="66240"/>
                <a:ext cx="10935000" cy="6707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9204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11"/>
    </mc:Choice>
    <mc:Fallback xmlns="">
      <p:transition spd="slow" advTm="92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855A12-EA7E-4F31-B25E-E8DA9E244D25}"/>
                  </a:ext>
                </a:extLst>
              </p:cNvPr>
              <p:cNvSpPr txBox="1"/>
              <p:nvPr/>
            </p:nvSpPr>
            <p:spPr>
              <a:xfrm>
                <a:off x="374819" y="1367463"/>
                <a:ext cx="5012725" cy="2326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4400" b="0" i="1" smtClean="0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44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400" b="0" i="0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𝑡𝑡</m:t>
                            </m:r>
                          </m:sub>
                          <m:sup>
                            <m:r>
                              <a:rPr lang="en-US" sz="44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acc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4400" b="0" i="1" smtClean="0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44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40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𝑡𝑡</m:t>
                            </m:r>
                          </m:sub>
                          <m:sup>
                            <m:r>
                              <a:rPr lang="en-US" sz="44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acc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4400" b="0" i="1" smtClean="0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44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400" b="0" i="0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  <m:sup>
                            <m:r>
                              <a:rPr lang="en-US" sz="44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acc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4400" b="0" i="1" smtClean="0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44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40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44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44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acc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855A12-EA7E-4F31-B25E-E8DA9E244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19" y="1367463"/>
                <a:ext cx="5012725" cy="23264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6CAF41-816B-45E7-88D1-D0F85C09E118}"/>
                  </a:ext>
                </a:extLst>
              </p:cNvPr>
              <p:cNvSpPr txBox="1"/>
              <p:nvPr/>
            </p:nvSpPr>
            <p:spPr>
              <a:xfrm>
                <a:off x="329512" y="3917074"/>
                <a:ext cx="4959180" cy="2326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4400" b="0" i="1" smtClean="0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44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400" b="0" i="0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  <m:sup>
                            <m:r>
                              <a:rPr lang="en-US" sz="44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acc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4400" b="0" i="1" smtClean="0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44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40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44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44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acc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4400" b="0" i="1" smtClean="0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44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400" b="0" i="0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  <m:sup>
                            <m:r>
                              <a:rPr lang="en-US" sz="44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acc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4400" b="0" i="1" smtClean="0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44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40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  <m:sup>
                            <m:r>
                              <a:rPr lang="en-US" sz="44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acc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6CAF41-816B-45E7-88D1-D0F85C09E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12" y="3917074"/>
                <a:ext cx="4959180" cy="23264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924FC9B-DA7F-4F6C-BBD5-2BAAF843C5E5}"/>
              </a:ext>
            </a:extLst>
          </p:cNvPr>
          <p:cNvSpPr txBox="1"/>
          <p:nvPr/>
        </p:nvSpPr>
        <p:spPr>
          <a:xfrm>
            <a:off x="176981" y="117988"/>
            <a:ext cx="117734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Connection Coefficients for </a:t>
            </a:r>
            <a:r>
              <a:rPr lang="en-US" sz="4000" dirty="0" err="1"/>
              <a:t>Rindler</a:t>
            </a:r>
            <a:r>
              <a:rPr lang="en-US" sz="4000" dirty="0"/>
              <a:t> Coordinates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98D7D6-1797-4167-B5C5-1032571CDCC0}"/>
                  </a:ext>
                </a:extLst>
              </p:cNvPr>
              <p:cNvSpPr txBox="1"/>
              <p:nvPr/>
            </p:nvSpPr>
            <p:spPr>
              <a:xfrm>
                <a:off x="6589341" y="1371581"/>
                <a:ext cx="4497760" cy="23564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0</m:t>
                    </m:r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98D7D6-1797-4167-B5C5-1032571CD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341" y="1371581"/>
                <a:ext cx="4497760" cy="23564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111CD3-E257-436D-9FA9-E5C14A3B1254}"/>
                  </a:ext>
                </a:extLst>
              </p:cNvPr>
              <p:cNvSpPr txBox="1"/>
              <p:nvPr/>
            </p:nvSpPr>
            <p:spPr>
              <a:xfrm>
                <a:off x="6603026" y="3896478"/>
                <a:ext cx="4497760" cy="2326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0</m:t>
                    </m:r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0</m:t>
                    </m:r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111CD3-E257-436D-9FA9-E5C14A3B1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026" y="3896478"/>
                <a:ext cx="4497760" cy="23264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CBCCC5-10BA-43AE-ACD5-E08FB2FAD96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30160" y="1412640"/>
              <a:ext cx="8482680" cy="5356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CBCCC5-10BA-43AE-ACD5-E08FB2FAD9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20800" y="1403280"/>
                <a:ext cx="8501400" cy="5375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6380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40"/>
    </mc:Choice>
    <mc:Fallback xmlns="">
      <p:transition spd="slow" advTm="26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>
            <a:extLst>
              <a:ext uri="{FF2B5EF4-FFF2-40B4-BE49-F238E27FC236}">
                <a16:creationId xmlns:a16="http://schemas.microsoft.com/office/drawing/2014/main" id="{277453E2-4402-4B09-9761-6A2644998BE2}"/>
              </a:ext>
            </a:extLst>
          </p:cNvPr>
          <p:cNvSpPr txBox="1"/>
          <p:nvPr/>
        </p:nvSpPr>
        <p:spPr>
          <a:xfrm>
            <a:off x="278578" y="365071"/>
            <a:ext cx="6975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Riemann Curvature Tensor:</a:t>
            </a:r>
            <a:endParaRPr lang="en-CA" sz="4800" dirty="0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2AC87D95-0146-4A91-9C80-E9891CAF713D}"/>
              </a:ext>
            </a:extLst>
          </p:cNvPr>
          <p:cNvSpPr txBox="1"/>
          <p:nvPr/>
        </p:nvSpPr>
        <p:spPr>
          <a:xfrm>
            <a:off x="278578" y="3429000"/>
            <a:ext cx="1197962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 dirty="0"/>
              <a:t>For 2D, only 1 independent non-zero component:</a:t>
            </a:r>
            <a:endParaRPr lang="en-CA" sz="4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D6C8D5-F61A-4138-91B5-D251A4376722}"/>
                  </a:ext>
                </a:extLst>
              </p:cNvPr>
              <p:cNvSpPr txBox="1"/>
              <p:nvPr/>
            </p:nvSpPr>
            <p:spPr>
              <a:xfrm>
                <a:off x="527254" y="1579832"/>
                <a:ext cx="11512346" cy="11574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𝜈𝛼𝛽</m:t>
                              </m:r>
                            </m:sub>
                            <m:sup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̃"/>
                          <m:ctrlPr>
                            <a:rPr lang="en-GB" sz="48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8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80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𝜈𝛽</m:t>
                              </m:r>
                            </m:sub>
                            <m:sup>
                              <m:r>
                                <a:rPr lang="en-GB" sz="48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acc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̃"/>
                          <m:ctrlPr>
                            <a:rPr lang="en-GB" sz="48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80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80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8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GB" sz="4800" i="1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acc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GB" sz="48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80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80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𝜈𝛽</m:t>
                              </m:r>
                            </m:sub>
                            <m:sup>
                              <m:r>
                                <a:rPr lang="en-GB" sz="48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</m:e>
                      </m:acc>
                      <m:acc>
                        <m:accPr>
                          <m:chr m:val="̃"/>
                          <m:ctrlPr>
                            <a:rPr lang="en-GB" sz="48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8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800" b="0" i="0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𝜎𝛼</m:t>
                              </m:r>
                            </m:sub>
                            <m:sup>
                              <m:r>
                                <a:rPr lang="en-GB" sz="48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acc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GB" sz="48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80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80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𝜈𝛼</m:t>
                              </m:r>
                            </m:sub>
                            <m:sup>
                              <m:r>
                                <a:rPr lang="en-GB" sz="4800" i="1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</m:e>
                      </m:acc>
                      <m:acc>
                        <m:accPr>
                          <m:chr m:val="̃"/>
                          <m:ctrlPr>
                            <a:rPr lang="en-GB" sz="48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800" i="1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80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sz="48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GB" sz="4800" i="1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D6C8D5-F61A-4138-91B5-D251A4376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54" y="1579832"/>
                <a:ext cx="11512346" cy="11574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FE5AF4-DC39-4230-9023-C4AE9C195962}"/>
                  </a:ext>
                </a:extLst>
              </p:cNvPr>
              <p:cNvSpPr txBox="1"/>
              <p:nvPr/>
            </p:nvSpPr>
            <p:spPr>
              <a:xfrm>
                <a:off x="527254" y="4735519"/>
                <a:ext cx="11664746" cy="10852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5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5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5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5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𝑥𝑡𝑥</m:t>
                              </m:r>
                            </m:sub>
                            <m:sup>
                              <m:r>
                                <a:rPr lang="en-GB" sz="5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acc>
                      <m:r>
                        <a:rPr lang="en-US" sz="5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sz="5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5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̃"/>
                          <m:ctrlPr>
                            <a:rPr lang="en-GB" sz="52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52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520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52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  <m:sup>
                              <m:r>
                                <a:rPr lang="en-GB" sz="52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acc>
                      <m:r>
                        <a:rPr lang="en-GB" sz="5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GB" sz="5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5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̃"/>
                          <m:ctrlPr>
                            <a:rPr lang="en-GB" sz="52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520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520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52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  <m:sup>
                              <m:r>
                                <a:rPr lang="en-GB" sz="52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acc>
                      <m:r>
                        <a:rPr lang="en-GB" sz="52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GB" sz="52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520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520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52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  <m:sup>
                              <m:r>
                                <a:rPr lang="en-GB" sz="52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</m:e>
                      </m:acc>
                      <m:acc>
                        <m:accPr>
                          <m:chr m:val="̃"/>
                          <m:ctrlPr>
                            <a:rPr lang="en-GB" sz="52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52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5200" b="0" i="0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52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sz="52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sz="52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acc>
                      <m:r>
                        <a:rPr lang="en-GB" sz="5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GB" sz="52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520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520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52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  <m:sup>
                              <m:r>
                                <a:rPr lang="en-GB" sz="5200" i="1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</m:e>
                      </m:acc>
                      <m:acc>
                        <m:accPr>
                          <m:chr m:val="̃"/>
                          <m:ctrlPr>
                            <a:rPr lang="en-GB" sz="52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5200" i="1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520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5200" i="1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sz="52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52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lang="en-CA" sz="5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FE5AF4-DC39-4230-9023-C4AE9C195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54" y="4735519"/>
                <a:ext cx="11664746" cy="1085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928675-F6F1-4826-BDC1-E1266B8B31B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7520" y="2764800"/>
              <a:ext cx="1939320" cy="3245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928675-F6F1-4826-BDC1-E1266B8B31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160" y="2755440"/>
                <a:ext cx="1958040" cy="3264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3330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90"/>
    </mc:Choice>
    <mc:Fallback xmlns="">
      <p:transition spd="slow" advTm="14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01258F-C73C-41B0-8BC2-4B9C0F3510CC}"/>
                  </a:ext>
                </a:extLst>
              </p:cNvPr>
              <p:cNvSpPr txBox="1"/>
              <p:nvPr/>
            </p:nvSpPr>
            <p:spPr>
              <a:xfrm>
                <a:off x="165304" y="-2524663"/>
                <a:ext cx="10293146" cy="106869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𝜈𝛼𝛽</m:t>
                              </m:r>
                            </m:sub>
                            <m:sup>
                              <m: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acc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̃"/>
                          <m:ctrlPr>
                            <a:rPr lang="en-GB" sz="44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40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𝜈𝛽</m:t>
                              </m:r>
                            </m:sub>
                            <m:sup>
                              <m: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acc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GB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̃"/>
                          <m:ctrlPr>
                            <a:rPr lang="en-GB" sz="44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40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40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GB" sz="4400" i="1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acc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GB" sz="44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40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40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𝜈𝛽</m:t>
                              </m:r>
                            </m:sub>
                            <m:sup>
                              <m: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</m:e>
                      </m:acc>
                      <m:acc>
                        <m:accPr>
                          <m:chr m:val="̃"/>
                          <m:ctrlPr>
                            <a:rPr lang="en-GB" sz="44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400" b="0" i="0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𝜎𝛼</m:t>
                              </m:r>
                            </m:sub>
                            <m:sup>
                              <m: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acc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GB" sz="44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40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40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𝜈𝛼</m:t>
                              </m:r>
                            </m:sub>
                            <m:sup>
                              <m:r>
                                <a:rPr lang="en-GB" sz="4400" i="1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</m:e>
                      </m:acc>
                      <m:acc>
                        <m:accPr>
                          <m:chr m:val="̃"/>
                          <m:ctrlPr>
                            <a:rPr lang="en-GB" sz="44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400" i="1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40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GB" sz="4400" i="1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01258F-C73C-41B0-8BC2-4B9C0F351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04" y="-2524663"/>
                <a:ext cx="10293146" cy="10686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7DC4CD-5E7E-45E4-BE2D-995042D8A900}"/>
                  </a:ext>
                </a:extLst>
              </p:cNvPr>
              <p:cNvSpPr txBox="1"/>
              <p:nvPr/>
            </p:nvSpPr>
            <p:spPr>
              <a:xfrm>
                <a:off x="165304" y="-1324901"/>
                <a:ext cx="10293146" cy="93602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𝜈𝛼𝛽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Sup>
                        <m:sSubSupPr>
                          <m:ctrlP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𝜈𝛽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𝜈𝛽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sSubSup>
                        <m:sSubSupPr>
                          <m:ctrlP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𝜎𝛼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𝜈𝛼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sSubSup>
                        <m:sSubSupPr>
                          <m:ctrlP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7DC4CD-5E7E-45E4-BE2D-995042D8A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04" y="-1324901"/>
                <a:ext cx="10293146" cy="9360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A3C4D1-550C-4985-8746-B0212CD2A2DF}"/>
                  </a:ext>
                </a:extLst>
              </p:cNvPr>
              <p:cNvSpPr txBox="1"/>
              <p:nvPr/>
            </p:nvSpPr>
            <p:spPr>
              <a:xfrm>
                <a:off x="224298" y="268608"/>
                <a:ext cx="10293146" cy="90140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𝑥𝑡𝑥</m:t>
                              </m:r>
                            </m:sub>
                            <m:sup>
                              <m: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acc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̃"/>
                          <m:ctrlPr>
                            <a:rPr lang="en-GB" sz="44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40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  <m:sup>
                              <m: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acc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GB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̃"/>
                          <m:ctrlPr>
                            <a:rPr lang="en-GB" sz="44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40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40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  <m:sup>
                              <m: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acc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GB" sz="44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40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40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  <m:sup>
                              <m: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</m:e>
                      </m:acc>
                      <m:acc>
                        <m:accPr>
                          <m:chr m:val="̃"/>
                          <m:ctrlPr>
                            <a:rPr lang="en-GB" sz="44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400" b="0" i="0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acc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GB" sz="44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40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40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  <m:sup>
                              <m:r>
                                <a:rPr lang="en-GB" sz="4400" i="1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</m:e>
                      </m:acc>
                      <m:acc>
                        <m:accPr>
                          <m:chr m:val="̃"/>
                          <m:ctrlPr>
                            <a:rPr lang="en-GB" sz="4400" b="0" i="1" smtClean="0">
                              <a:solidFill>
                                <a:srgbClr val="FF616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400" i="1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40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4400" b="0" i="1" smtClean="0">
                                  <a:solidFill>
                                    <a:srgbClr val="FF616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A3C4D1-550C-4985-8746-B0212CD2A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8" y="268608"/>
                <a:ext cx="10293146" cy="9014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3EC13C-A4BD-4163-BA61-19137BE31D0C}"/>
                  </a:ext>
                </a:extLst>
              </p:cNvPr>
              <p:cNvSpPr txBox="1"/>
              <p:nvPr/>
            </p:nvSpPr>
            <p:spPr>
              <a:xfrm>
                <a:off x="1259723" y="1418840"/>
                <a:ext cx="7264846" cy="107330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44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40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𝑡𝑡</m:t>
                            </m:r>
                          </m:sub>
                          <m:sup>
                            <m:r>
                              <a:rPr lang="en-US" sz="44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acc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400" dirty="0"/>
                  <a:t>   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44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40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  <m:sup>
                            <m:r>
                              <a:rPr lang="en-US" sz="44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acc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44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40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  <m:sup>
                            <m:r>
                              <a:rPr lang="en-US" sz="44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acc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3EC13C-A4BD-4163-BA61-19137BE31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723" y="1418840"/>
                <a:ext cx="7264846" cy="10733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F34A70-6278-49C8-8E37-0038671D0A3C}"/>
                  </a:ext>
                </a:extLst>
              </p:cNvPr>
              <p:cNvSpPr txBox="1"/>
              <p:nvPr/>
            </p:nvSpPr>
            <p:spPr>
              <a:xfrm>
                <a:off x="224297" y="2735242"/>
                <a:ext cx="11397431" cy="11056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𝑥𝑡𝑥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acc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GB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GB" sz="4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num>
                          <m:den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GB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GB" sz="4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̃"/>
                                <m:ctrlPr>
                                  <a:rPr lang="en-US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   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    −</m:t>
                    </m:r>
                    <m:acc>
                      <m:accPr>
                        <m:chr m:val="̃"/>
                        <m:ctrlPr>
                          <a:rPr lang="en-GB" sz="4400" b="0" i="1" smtClean="0">
                            <a:solidFill>
                              <a:srgbClr val="FF616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sz="4400" i="1" smtClean="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40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acc>
                    <m:acc>
                      <m:accPr>
                        <m:chr m:val="̃"/>
                        <m:ctrlPr>
                          <a:rPr lang="en-GB" sz="4400" b="0" i="1" smtClean="0">
                            <a:solidFill>
                              <a:srgbClr val="FF616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sz="4400" i="1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40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rgbClr val="FF616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F34A70-6278-49C8-8E37-0038671D0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7" y="2735242"/>
                <a:ext cx="11397431" cy="11056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E2257F-C131-4CFD-938E-A6D83E503722}"/>
                  </a:ext>
                </a:extLst>
              </p:cNvPr>
              <p:cNvSpPr txBox="1"/>
              <p:nvPr/>
            </p:nvSpPr>
            <p:spPr>
              <a:xfrm>
                <a:off x="224296" y="4050479"/>
                <a:ext cx="11397431" cy="11056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𝑥𝑡𝑥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acc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GB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GB" sz="4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num>
                          <m:den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GB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GB" sz="4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̃"/>
                                <m:ctrlPr>
                                  <a:rPr lang="en-US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    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    −</m:t>
                    </m:r>
                    <m:d>
                      <m:dPr>
                        <m:ctrlPr>
                          <a:rPr lang="en-GB" sz="4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̃"/>
                                <m:ctrlPr>
                                  <a:rPr lang="en-US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den>
                        </m:f>
                      </m:e>
                    </m:d>
                    <m:d>
                      <m:dPr>
                        <m:ctrlPr>
                          <a:rPr lang="en-GB" sz="4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̃"/>
                                <m:ctrlPr>
                                  <a:rPr lang="en-US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E2257F-C131-4CFD-938E-A6D83E503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6" y="4050479"/>
                <a:ext cx="11397431" cy="11056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7BF1B0-3C11-4D45-A248-A6734680F409}"/>
                  </a:ext>
                </a:extLst>
              </p:cNvPr>
              <p:cNvSpPr txBox="1"/>
              <p:nvPr/>
            </p:nvSpPr>
            <p:spPr>
              <a:xfrm>
                <a:off x="203405" y="5468513"/>
                <a:ext cx="7797596" cy="11056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𝑥𝑡𝑥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acc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0−</m:t>
                    </m:r>
                    <m:d>
                      <m:dPr>
                        <m:ctrlPr>
                          <a:rPr lang="en-GB" sz="4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GB" sz="44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4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GB" sz="44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7BF1B0-3C11-4D45-A248-A6734680F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5" y="5468513"/>
                <a:ext cx="7797596" cy="11056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7335A4-0B1E-4586-BE29-8EC4D8C1AB29}"/>
                  </a:ext>
                </a:extLst>
              </p:cNvPr>
              <p:cNvSpPr txBox="1"/>
              <p:nvPr/>
            </p:nvSpPr>
            <p:spPr>
              <a:xfrm>
                <a:off x="8324850" y="5552214"/>
                <a:ext cx="169545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7335A4-0B1E-4586-BE29-8EC4D8C1A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50" y="5552214"/>
                <a:ext cx="1695450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86168F2-4061-46E5-BBEB-581E07E9001A}"/>
              </a:ext>
            </a:extLst>
          </p:cNvPr>
          <p:cNvSpPr/>
          <p:nvPr/>
        </p:nvSpPr>
        <p:spPr>
          <a:xfrm>
            <a:off x="7012298" y="2662946"/>
            <a:ext cx="3697544" cy="1286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A21133B-D427-44FA-AFBF-327807B9EFF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3680" y="76680"/>
              <a:ext cx="11630880" cy="6685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A21133B-D427-44FA-AFBF-327807B9EF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4320" y="67320"/>
                <a:ext cx="11649600" cy="6704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1564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053"/>
    </mc:Choice>
    <mc:Fallback xmlns="">
      <p:transition spd="slow" advTm="77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1" grpId="0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F94B36-298A-4485-84BA-99E7CEB26496}"/>
                  </a:ext>
                </a:extLst>
              </p:cNvPr>
              <p:cNvSpPr txBox="1"/>
              <p:nvPr/>
            </p:nvSpPr>
            <p:spPr>
              <a:xfrm>
                <a:off x="869233" y="326857"/>
                <a:ext cx="2876857" cy="97501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𝑥𝑡𝑥</m:t>
                              </m:r>
                            </m:sub>
                            <m:sup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F94B36-298A-4485-84BA-99E7CEB26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33" y="326857"/>
                <a:ext cx="2876857" cy="9750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8E0C93-84B3-411A-BBE4-1E7BE3B72992}"/>
                  </a:ext>
                </a:extLst>
              </p:cNvPr>
              <p:cNvSpPr txBox="1"/>
              <p:nvPr/>
            </p:nvSpPr>
            <p:spPr>
              <a:xfrm>
                <a:off x="208474" y="1663084"/>
                <a:ext cx="3614276" cy="11574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smtClean="0">
                          <a:latin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̃"/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𝜈𝛼𝛽</m:t>
                              </m:r>
                            </m:sub>
                            <m:sup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8E0C93-84B3-411A-BBE4-1E7BE3B72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74" y="1663084"/>
                <a:ext cx="3614276" cy="11574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22B69A-FA9F-4297-BDBF-6800BA8CED90}"/>
                  </a:ext>
                </a:extLst>
              </p:cNvPr>
              <p:cNvSpPr txBox="1"/>
              <p:nvPr/>
            </p:nvSpPr>
            <p:spPr>
              <a:xfrm>
                <a:off x="5923016" y="4008512"/>
                <a:ext cx="5030121" cy="11574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𝜈𝜇𝛽</m:t>
                              </m:r>
                            </m:sub>
                            <m:sup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acc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̃"/>
                          <m:ctrlP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𝜈𝛽</m:t>
                              </m:r>
                            </m:sub>
                          </m:sSub>
                        </m:e>
                      </m:acc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22B69A-FA9F-4297-BDBF-6800BA8C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016" y="4008512"/>
                <a:ext cx="5030121" cy="11574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E3B7EE-D674-4CDE-800C-CFE68886F832}"/>
                  </a:ext>
                </a:extLst>
              </p:cNvPr>
              <p:cNvSpPr txBox="1"/>
              <p:nvPr/>
            </p:nvSpPr>
            <p:spPr>
              <a:xfrm>
                <a:off x="5775531" y="5356978"/>
                <a:ext cx="6475463" cy="98328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̃"/>
                          <m:ctrlP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bSup>
                        </m:e>
                      </m:acc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𝜈𝛽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𝜈𝛽</m:t>
                              </m:r>
                            </m:sub>
                          </m:sSub>
                        </m:e>
                      </m:acc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E3B7EE-D674-4CDE-800C-CFE68886F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531" y="5356978"/>
                <a:ext cx="6475463" cy="9832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5AB1997-B0B8-4A22-8E0E-A22020AF83AF}"/>
              </a:ext>
            </a:extLst>
          </p:cNvPr>
          <p:cNvSpPr txBox="1"/>
          <p:nvPr/>
        </p:nvSpPr>
        <p:spPr>
          <a:xfrm>
            <a:off x="355960" y="2766031"/>
            <a:ext cx="11501744" cy="830997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GB" sz="4800" dirty="0"/>
              <a:t>The </a:t>
            </a:r>
            <a:r>
              <a:rPr lang="en-GB" sz="4800" dirty="0" err="1">
                <a:solidFill>
                  <a:srgbClr val="FF0000"/>
                </a:solidFill>
              </a:rPr>
              <a:t>Rindler</a:t>
            </a:r>
            <a:r>
              <a:rPr lang="en-GB" sz="4800" dirty="0">
                <a:solidFill>
                  <a:srgbClr val="FF0000"/>
                </a:solidFill>
              </a:rPr>
              <a:t> Metric </a:t>
            </a:r>
            <a:r>
              <a:rPr lang="en-GB" sz="4800" dirty="0"/>
              <a:t>describes </a:t>
            </a:r>
            <a:r>
              <a:rPr lang="en-GB" sz="4800" u="sng" dirty="0"/>
              <a:t>Flat Spacetime</a:t>
            </a:r>
            <a:r>
              <a:rPr lang="en-GB" sz="4800" dirty="0"/>
              <a:t>.</a:t>
            </a:r>
            <a:endParaRPr lang="en-CA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EBC70A-158C-4F63-B2A9-C2DB41972D8E}"/>
              </a:ext>
            </a:extLst>
          </p:cNvPr>
          <p:cNvSpPr txBox="1"/>
          <p:nvPr/>
        </p:nvSpPr>
        <p:spPr>
          <a:xfrm>
            <a:off x="3921074" y="207765"/>
            <a:ext cx="8357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For 2D spaces, this means </a:t>
            </a:r>
            <a:r>
              <a:rPr lang="en-GB" sz="3600" u="sng" dirty="0"/>
              <a:t>ALL</a:t>
            </a:r>
            <a:r>
              <a:rPr lang="en-GB" sz="3600" dirty="0"/>
              <a:t> components of the Riemann Curvature Tensor are zero.</a:t>
            </a:r>
            <a:endParaRPr lang="en-CA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6D64BB-8965-4E91-80D6-C62991F5A726}"/>
              </a:ext>
            </a:extLst>
          </p:cNvPr>
          <p:cNvSpPr txBox="1"/>
          <p:nvPr/>
        </p:nvSpPr>
        <p:spPr>
          <a:xfrm>
            <a:off x="58994" y="4267008"/>
            <a:ext cx="5590561" cy="1938992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4000" dirty="0"/>
              <a:t>(This means the Ricci Curvature Tensor and Ricci Scalar are also zero.)</a:t>
            </a:r>
            <a:endParaRPr lang="en-CA" sz="4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765D09-ACF9-4BF7-BEBE-E5948DB7B119}"/>
              </a:ext>
            </a:extLst>
          </p:cNvPr>
          <p:cNvCxnSpPr>
            <a:cxnSpLocks/>
          </p:cNvCxnSpPr>
          <p:nvPr/>
        </p:nvCxnSpPr>
        <p:spPr>
          <a:xfrm>
            <a:off x="0" y="3711964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8593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02"/>
    </mc:Choice>
    <mc:Fallback xmlns="">
      <p:transition spd="slow" advTm="27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A6A2AE-CFFA-42D6-9290-8C0C8A6C4A1C}"/>
                  </a:ext>
                </a:extLst>
              </p:cNvPr>
              <p:cNvSpPr txBox="1"/>
              <p:nvPr/>
            </p:nvSpPr>
            <p:spPr>
              <a:xfrm>
                <a:off x="232600" y="814781"/>
                <a:ext cx="11726800" cy="37978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800" dirty="0"/>
                  <a:t>Curvature on (pseudo-)Riemannian manifolds: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6000" dirty="0">
                    <a:solidFill>
                      <a:srgbClr val="FF0000"/>
                    </a:solidFill>
                  </a:rPr>
                  <a:t>Riemann Curvature Tensor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𝛽𝛾𝛿</m:t>
                        </m:r>
                      </m:sub>
                      <m: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GB" sz="6000" dirty="0">
                  <a:solidFill>
                    <a:srgbClr val="FF0000"/>
                  </a:solidFill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6000" dirty="0">
                    <a:solidFill>
                      <a:srgbClr val="00B050"/>
                    </a:solidFill>
                  </a:rPr>
                  <a:t>Ricci Curvature Tensor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endParaRPr lang="en-GB" sz="6000" dirty="0">
                  <a:solidFill>
                    <a:srgbClr val="00B050"/>
                  </a:solidFill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6000" dirty="0">
                    <a:solidFill>
                      <a:srgbClr val="0070C0"/>
                    </a:solidFill>
                  </a:rPr>
                  <a:t>Ricci Curvature Scalar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A6A2AE-CFFA-42D6-9290-8C0C8A6C4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00" y="814781"/>
                <a:ext cx="11726800" cy="3797835"/>
              </a:xfrm>
              <a:prstGeom prst="rect">
                <a:avLst/>
              </a:prstGeom>
              <a:blipFill>
                <a:blip r:embed="rId3"/>
                <a:stretch>
                  <a:fillRect l="-2859" t="-3531" r="-1507" b="-99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0728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7"/>
    </mc:Choice>
    <mc:Fallback xmlns="">
      <p:transition spd="slow" advTm="10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678335-99B9-4C45-BB34-42FA2DE5A35A}"/>
              </a:ext>
            </a:extLst>
          </p:cNvPr>
          <p:cNvSpPr txBox="1"/>
          <p:nvPr/>
        </p:nvSpPr>
        <p:spPr>
          <a:xfrm>
            <a:off x="0" y="-116112"/>
            <a:ext cx="11676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Curvature in any dimension: </a:t>
            </a:r>
            <a:r>
              <a:rPr lang="en-GB" sz="4000" u="sng" dirty="0">
                <a:solidFill>
                  <a:srgbClr val="FF0000"/>
                </a:solidFill>
              </a:rPr>
              <a:t>Riemann Curvature Tensor</a:t>
            </a:r>
            <a:endParaRPr lang="en-CA" sz="4000" u="sng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38159-9EFF-45CF-9486-8D3898808D7E}"/>
              </a:ext>
            </a:extLst>
          </p:cNvPr>
          <p:cNvSpPr txBox="1"/>
          <p:nvPr/>
        </p:nvSpPr>
        <p:spPr>
          <a:xfrm>
            <a:off x="75746" y="552793"/>
            <a:ext cx="5330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1. Holonomy</a:t>
            </a:r>
            <a:br>
              <a:rPr lang="en-GB" sz="4000" dirty="0"/>
            </a:br>
            <a:r>
              <a:rPr lang="en-GB" sz="2400" dirty="0"/>
              <a:t>(twisting of vector when parallel transported in a loop)</a:t>
            </a:r>
            <a:endParaRPr lang="en-CA" sz="4000" u="sng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CEDF7-4F0E-4AA6-AEA1-965B990547A1}"/>
              </a:ext>
            </a:extLst>
          </p:cNvPr>
          <p:cNvSpPr txBox="1"/>
          <p:nvPr/>
        </p:nvSpPr>
        <p:spPr>
          <a:xfrm>
            <a:off x="6178644" y="591139"/>
            <a:ext cx="5906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2. Geodesic Deviation</a:t>
            </a:r>
            <a:br>
              <a:rPr lang="en-GB" sz="4000" dirty="0"/>
            </a:br>
            <a:r>
              <a:rPr lang="en-GB" sz="2400" dirty="0"/>
              <a:t>(measuring spread of neighbouring geodesics)</a:t>
            </a:r>
            <a:endParaRPr lang="en-CA" sz="2400" u="sng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088C21-ABC1-43B1-A47D-E696052BCC73}"/>
              </a:ext>
            </a:extLst>
          </p:cNvPr>
          <p:cNvCxnSpPr>
            <a:cxnSpLocks/>
          </p:cNvCxnSpPr>
          <p:nvPr/>
        </p:nvCxnSpPr>
        <p:spPr>
          <a:xfrm flipH="1" flipV="1">
            <a:off x="6116864" y="560919"/>
            <a:ext cx="1" cy="6297081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9345391-751D-48B0-881C-E8B840138EA7}"/>
              </a:ext>
            </a:extLst>
          </p:cNvPr>
          <p:cNvSpPr/>
          <p:nvPr/>
        </p:nvSpPr>
        <p:spPr>
          <a:xfrm>
            <a:off x="2825446" y="1848333"/>
            <a:ext cx="225542" cy="22554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46929DA-1276-4998-B0FC-ECFBF53348B0}"/>
              </a:ext>
            </a:extLst>
          </p:cNvPr>
          <p:cNvGrpSpPr/>
          <p:nvPr/>
        </p:nvGrpSpPr>
        <p:grpSpPr>
          <a:xfrm>
            <a:off x="878347" y="1310716"/>
            <a:ext cx="4086880" cy="5067974"/>
            <a:chOff x="878347" y="1310716"/>
            <a:chExt cx="4086880" cy="506797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EA4D2A-6EEA-48AB-AA85-3439A6D0E01A}"/>
                </a:ext>
              </a:extLst>
            </p:cNvPr>
            <p:cNvGrpSpPr/>
            <p:nvPr/>
          </p:nvGrpSpPr>
          <p:grpSpPr>
            <a:xfrm>
              <a:off x="878349" y="1960203"/>
              <a:ext cx="4070511" cy="4070510"/>
              <a:chOff x="8261590" y="2445633"/>
              <a:chExt cx="3383130" cy="338313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E059681-EC66-40A8-9990-2B7C39548DD0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48783B9-BB6C-4F97-884A-C914F1AF1BDE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B0A178C-102F-409A-AC87-4E53E3C4C9C9}"/>
                </a:ext>
              </a:extLst>
            </p:cNvPr>
            <p:cNvGrpSpPr/>
            <p:nvPr/>
          </p:nvGrpSpPr>
          <p:grpSpPr>
            <a:xfrm>
              <a:off x="878347" y="1310716"/>
              <a:ext cx="4086880" cy="5067974"/>
              <a:chOff x="878347" y="1310716"/>
              <a:chExt cx="4086880" cy="5067974"/>
            </a:xfrm>
          </p:grpSpPr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F15E99B3-4B13-431E-9476-F5F91A7DB99A}"/>
                  </a:ext>
                </a:extLst>
              </p:cNvPr>
              <p:cNvSpPr/>
              <p:nvPr/>
            </p:nvSpPr>
            <p:spPr>
              <a:xfrm rot="19776822">
                <a:off x="984092" y="1861417"/>
                <a:ext cx="3867529" cy="4517273"/>
              </a:xfrm>
              <a:prstGeom prst="arc">
                <a:avLst>
                  <a:gd name="adj1" fmla="val 18069979"/>
                  <a:gd name="adj2" fmla="val 2332061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 dirty="0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9D48A714-E1BE-4A5F-AE3D-CCF3B9B4663D}"/>
                  </a:ext>
                </a:extLst>
              </p:cNvPr>
              <p:cNvSpPr/>
              <p:nvPr/>
            </p:nvSpPr>
            <p:spPr>
              <a:xfrm rot="5400000">
                <a:off x="1988985" y="2084678"/>
                <a:ext cx="1865604" cy="4086880"/>
              </a:xfrm>
              <a:prstGeom prst="arc">
                <a:avLst>
                  <a:gd name="adj1" fmla="val 16647705"/>
                  <a:gd name="adj2" fmla="val 3675036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 dirty="0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B81F2B2E-5430-4D12-B4D7-6C82E0C2A0FA}"/>
                  </a:ext>
                </a:extLst>
              </p:cNvPr>
              <p:cNvSpPr/>
              <p:nvPr/>
            </p:nvSpPr>
            <p:spPr>
              <a:xfrm rot="12503560">
                <a:off x="1871079" y="1310716"/>
                <a:ext cx="3035086" cy="4899321"/>
              </a:xfrm>
              <a:prstGeom prst="arc">
                <a:avLst>
                  <a:gd name="adj1" fmla="val 18069979"/>
                  <a:gd name="adj2" fmla="val 2837464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 dirty="0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19E6D98-9E22-40FC-8265-5C2191BEFF19}"/>
                  </a:ext>
                </a:extLst>
              </p14:cNvPr>
              <p14:cNvContentPartPr/>
              <p14:nvPr/>
            </p14:nvContentPartPr>
            <p14:xfrm>
              <a:off x="1774256" y="5473202"/>
              <a:ext cx="327" cy="327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19E6D98-9E22-40FC-8265-5C2191BEFF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6081" y="5465027"/>
                <a:ext cx="16350" cy="16350"/>
              </a:xfrm>
              <a:prstGeom prst="rect">
                <a:avLst/>
              </a:prstGeom>
            </p:spPr>
          </p:pic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319FDD2-B9F0-4856-8279-786A8661E5E3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65729"/>
            <a:ext cx="12192000" cy="25574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A0B818-59B1-4404-948E-04699411CE29}"/>
              </a:ext>
            </a:extLst>
          </p:cNvPr>
          <p:cNvGrpSpPr/>
          <p:nvPr/>
        </p:nvGrpSpPr>
        <p:grpSpPr>
          <a:xfrm>
            <a:off x="7430968" y="465862"/>
            <a:ext cx="5399940" cy="9405776"/>
            <a:chOff x="370264" y="-72573"/>
            <a:chExt cx="4985920" cy="868462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0A4FF56A-9811-4344-A395-9089801D8725}"/>
                </a:ext>
              </a:extLst>
            </p:cNvPr>
            <p:cNvSpPr/>
            <p:nvPr/>
          </p:nvSpPr>
          <p:spPr>
            <a:xfrm rot="15785733">
              <a:off x="-2114220" y="2411911"/>
              <a:ext cx="8684625" cy="3715657"/>
            </a:xfrm>
            <a:prstGeom prst="arc">
              <a:avLst>
                <a:gd name="adj1" fmla="val 13892313"/>
                <a:gd name="adj2" fmla="val 20409365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F1763330-6797-496B-B3AE-E501F13897CB}"/>
                </a:ext>
              </a:extLst>
            </p:cNvPr>
            <p:cNvSpPr/>
            <p:nvPr/>
          </p:nvSpPr>
          <p:spPr>
            <a:xfrm rot="16370606">
              <a:off x="-775276" y="2473596"/>
              <a:ext cx="6834051" cy="3715657"/>
            </a:xfrm>
            <a:prstGeom prst="arc">
              <a:avLst>
                <a:gd name="adj1" fmla="val 13892313"/>
                <a:gd name="adj2" fmla="val 20710424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4005A050-1AE0-4087-B90E-A57D0F327A0B}"/>
                </a:ext>
              </a:extLst>
            </p:cNvPr>
            <p:cNvSpPr/>
            <p:nvPr/>
          </p:nvSpPr>
          <p:spPr>
            <a:xfrm rot="17095619">
              <a:off x="160421" y="2759632"/>
              <a:ext cx="5929861" cy="3715657"/>
            </a:xfrm>
            <a:prstGeom prst="arc">
              <a:avLst>
                <a:gd name="adj1" fmla="val 13892313"/>
                <a:gd name="adj2" fmla="val 2085595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159A0457-96FB-4D83-AF66-7FE92D8CED57}"/>
                </a:ext>
              </a:extLst>
            </p:cNvPr>
            <p:cNvSpPr/>
            <p:nvPr/>
          </p:nvSpPr>
          <p:spPr>
            <a:xfrm rot="18132418">
              <a:off x="951909" y="3237586"/>
              <a:ext cx="5092893" cy="3715657"/>
            </a:xfrm>
            <a:prstGeom prst="arc">
              <a:avLst>
                <a:gd name="adj1" fmla="val 13892313"/>
                <a:gd name="adj2" fmla="val 298940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B3F78B-6077-4E9C-B9D9-2C8883CA2F6E}"/>
              </a:ext>
            </a:extLst>
          </p:cNvPr>
          <p:cNvGrpSpPr/>
          <p:nvPr/>
        </p:nvGrpSpPr>
        <p:grpSpPr>
          <a:xfrm>
            <a:off x="6369100" y="2718659"/>
            <a:ext cx="3769239" cy="4014355"/>
            <a:chOff x="-305389" y="2080073"/>
            <a:chExt cx="3480247" cy="3706570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2A3370F5-6A48-417F-AD4D-815BAFC890A9}"/>
                </a:ext>
              </a:extLst>
            </p:cNvPr>
            <p:cNvSpPr/>
            <p:nvPr/>
          </p:nvSpPr>
          <p:spPr>
            <a:xfrm rot="21441121">
              <a:off x="283921" y="4521353"/>
              <a:ext cx="1780948" cy="1265290"/>
            </a:xfrm>
            <a:prstGeom prst="arc">
              <a:avLst>
                <a:gd name="adj1" fmla="val 13892313"/>
                <a:gd name="adj2" fmla="val 20409365"/>
              </a:avLst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319D29E3-8D4B-464A-A8AD-E10192BCA6F8}"/>
                </a:ext>
              </a:extLst>
            </p:cNvPr>
            <p:cNvSpPr/>
            <p:nvPr/>
          </p:nvSpPr>
          <p:spPr>
            <a:xfrm rot="303124">
              <a:off x="-159658" y="3339450"/>
              <a:ext cx="2690202" cy="1911277"/>
            </a:xfrm>
            <a:prstGeom prst="arc">
              <a:avLst>
                <a:gd name="adj1" fmla="val 13892313"/>
                <a:gd name="adj2" fmla="val 20409365"/>
              </a:avLst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5E5BCD02-5F54-45BD-8619-5B2736D1B76E}"/>
                </a:ext>
              </a:extLst>
            </p:cNvPr>
            <p:cNvSpPr/>
            <p:nvPr/>
          </p:nvSpPr>
          <p:spPr>
            <a:xfrm rot="440530">
              <a:off x="-305389" y="2080073"/>
              <a:ext cx="3480247" cy="2472572"/>
            </a:xfrm>
            <a:prstGeom prst="arc">
              <a:avLst>
                <a:gd name="adj1" fmla="val 13892313"/>
                <a:gd name="adj2" fmla="val 20960781"/>
              </a:avLst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BC1C4A0-29C3-4235-B043-EC163321A922}"/>
              </a:ext>
            </a:extLst>
          </p:cNvPr>
          <p:cNvGrpSpPr/>
          <p:nvPr/>
        </p:nvGrpSpPr>
        <p:grpSpPr>
          <a:xfrm>
            <a:off x="7155714" y="1959216"/>
            <a:ext cx="3568331" cy="3550788"/>
            <a:chOff x="420914" y="1378857"/>
            <a:chExt cx="3294743" cy="3278545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840E030-F52F-48F9-A074-57EC4CDCF9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914" y="3497944"/>
              <a:ext cx="286679" cy="1159458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ED83FA0-0387-4470-B6CE-0284A47565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2851" y="2104571"/>
              <a:ext cx="170520" cy="1268317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AEE494-DD94-4090-8AFD-B203BC8E1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0908" y="1378857"/>
              <a:ext cx="1164749" cy="1072375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3E7CDE-E823-43FA-B959-4EF8E58D00B9}"/>
              </a:ext>
            </a:extLst>
          </p:cNvPr>
          <p:cNvGrpSpPr/>
          <p:nvPr/>
        </p:nvGrpSpPr>
        <p:grpSpPr>
          <a:xfrm>
            <a:off x="7426900" y="3097065"/>
            <a:ext cx="2841279" cy="2389364"/>
            <a:chOff x="671308" y="2429466"/>
            <a:chExt cx="2623435" cy="2206169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CBF538-0BB3-499A-A2D8-7A4669DCA9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308" y="4310743"/>
              <a:ext cx="504349" cy="32489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CBECD18-8853-46DF-A54E-8BF449D479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36" y="3322093"/>
              <a:ext cx="816407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E590158-4E36-4A39-87CE-8EF44206D0E1}"/>
                </a:ext>
              </a:extLst>
            </p:cNvPr>
            <p:cNvCxnSpPr>
              <a:cxnSpLocks/>
            </p:cNvCxnSpPr>
            <p:nvPr/>
          </p:nvCxnSpPr>
          <p:spPr>
            <a:xfrm>
              <a:off x="2558164" y="2429466"/>
              <a:ext cx="736579" cy="60402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61399C-295B-486D-BFBA-6AD8D086EC1F}"/>
                  </a:ext>
                </a:extLst>
              </p:cNvPr>
              <p:cNvSpPr txBox="1"/>
              <p:nvPr/>
            </p:nvSpPr>
            <p:spPr>
              <a:xfrm>
                <a:off x="6641326" y="3467005"/>
                <a:ext cx="796565" cy="102419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61399C-295B-486D-BFBA-6AD8D086E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326" y="3467005"/>
                <a:ext cx="796565" cy="1024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B6002BE-DE48-4E4F-BE08-549DCEE6A7F4}"/>
                  </a:ext>
                </a:extLst>
              </p:cNvPr>
              <p:cNvSpPr txBox="1"/>
              <p:nvPr/>
            </p:nvSpPr>
            <p:spPr>
              <a:xfrm>
                <a:off x="8429335" y="3069956"/>
                <a:ext cx="768928" cy="102419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B6002BE-DE48-4E4F-BE08-549DCEE6A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335" y="3069956"/>
                <a:ext cx="768928" cy="10241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767E7F9A-AAD7-423F-8850-096F6BFA4A4C}"/>
              </a:ext>
            </a:extLst>
          </p:cNvPr>
          <p:cNvSpPr/>
          <p:nvPr/>
        </p:nvSpPr>
        <p:spPr>
          <a:xfrm>
            <a:off x="11290717" y="3007898"/>
            <a:ext cx="1395042" cy="1271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AB5F10-E000-4FAD-B029-8E5BA8147214}"/>
              </a:ext>
            </a:extLst>
          </p:cNvPr>
          <p:cNvCxnSpPr>
            <a:cxnSpLocks/>
          </p:cNvCxnSpPr>
          <p:nvPr/>
        </p:nvCxnSpPr>
        <p:spPr>
          <a:xfrm>
            <a:off x="2913604" y="1936773"/>
            <a:ext cx="1767088" cy="270175"/>
          </a:xfrm>
          <a:prstGeom prst="straightConnector1">
            <a:avLst/>
          </a:prstGeom>
          <a:ln w="1016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8ADBEF1-6388-41BF-8A28-C0538C004951}"/>
              </a:ext>
            </a:extLst>
          </p:cNvPr>
          <p:cNvGrpSpPr/>
          <p:nvPr/>
        </p:nvGrpSpPr>
        <p:grpSpPr>
          <a:xfrm>
            <a:off x="3820057" y="2869293"/>
            <a:ext cx="1781012" cy="3277272"/>
            <a:chOff x="3820057" y="2869293"/>
            <a:chExt cx="1781012" cy="327727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C5F491A-1192-4DA1-86E9-B07D7B3FACF5}"/>
                </a:ext>
              </a:extLst>
            </p:cNvPr>
            <p:cNvCxnSpPr>
              <a:cxnSpLocks/>
            </p:cNvCxnSpPr>
            <p:nvPr/>
          </p:nvCxnSpPr>
          <p:spPr>
            <a:xfrm>
              <a:off x="4948860" y="4365553"/>
              <a:ext cx="0" cy="1781012"/>
            </a:xfrm>
            <a:prstGeom prst="straightConnector1">
              <a:avLst/>
            </a:prstGeom>
            <a:ln w="1016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9C851F7-13D4-4188-A83C-1CBF86B47616}"/>
                </a:ext>
              </a:extLst>
            </p:cNvPr>
            <p:cNvCxnSpPr>
              <a:cxnSpLocks/>
            </p:cNvCxnSpPr>
            <p:nvPr/>
          </p:nvCxnSpPr>
          <p:spPr>
            <a:xfrm rot="19500470">
              <a:off x="5184137" y="3121342"/>
              <a:ext cx="0" cy="1781012"/>
            </a:xfrm>
            <a:prstGeom prst="straightConnector1">
              <a:avLst/>
            </a:prstGeom>
            <a:ln w="1016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B17387-8223-46FF-9392-1520AEA27FD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710563" y="1978787"/>
              <a:ext cx="0" cy="1781012"/>
            </a:xfrm>
            <a:prstGeom prst="straightConnector1">
              <a:avLst/>
            </a:prstGeom>
            <a:ln w="1016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F3ECF6-C17D-4AC2-AA79-5CF1F16F7F39}"/>
              </a:ext>
            </a:extLst>
          </p:cNvPr>
          <p:cNvGrpSpPr/>
          <p:nvPr/>
        </p:nvGrpSpPr>
        <p:grpSpPr>
          <a:xfrm>
            <a:off x="1635787" y="4833204"/>
            <a:ext cx="2476571" cy="1999498"/>
            <a:chOff x="1635787" y="4833204"/>
            <a:chExt cx="2476571" cy="199949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7DB2D41-A0ED-4AC6-9B3E-90BE80D4E7B6}"/>
                </a:ext>
              </a:extLst>
            </p:cNvPr>
            <p:cNvCxnSpPr>
              <a:cxnSpLocks/>
            </p:cNvCxnSpPr>
            <p:nvPr/>
          </p:nvCxnSpPr>
          <p:spPr>
            <a:xfrm>
              <a:off x="4112358" y="4859550"/>
              <a:ext cx="0" cy="1781012"/>
            </a:xfrm>
            <a:prstGeom prst="straightConnector1">
              <a:avLst/>
            </a:prstGeom>
            <a:ln w="101600">
              <a:solidFill>
                <a:srgbClr val="9C9EE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72DD92-A715-47F8-BC65-1C882173EDB5}"/>
                </a:ext>
              </a:extLst>
            </p:cNvPr>
            <p:cNvCxnSpPr>
              <a:cxnSpLocks/>
            </p:cNvCxnSpPr>
            <p:nvPr/>
          </p:nvCxnSpPr>
          <p:spPr>
            <a:xfrm>
              <a:off x="2913604" y="5051690"/>
              <a:ext cx="0" cy="1781012"/>
            </a:xfrm>
            <a:prstGeom prst="straightConnector1">
              <a:avLst/>
            </a:prstGeom>
            <a:ln w="101600">
              <a:solidFill>
                <a:srgbClr val="9FD9DD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68B3179-193A-4091-8C3A-7E218616AEAE}"/>
                </a:ext>
              </a:extLst>
            </p:cNvPr>
            <p:cNvCxnSpPr>
              <a:cxnSpLocks/>
            </p:cNvCxnSpPr>
            <p:nvPr/>
          </p:nvCxnSpPr>
          <p:spPr>
            <a:xfrm>
              <a:off x="1635787" y="4833204"/>
              <a:ext cx="0" cy="1781012"/>
            </a:xfrm>
            <a:prstGeom prst="straightConnector1">
              <a:avLst/>
            </a:prstGeom>
            <a:ln w="101600">
              <a:solidFill>
                <a:srgbClr val="92D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9F5CA3-712A-4E35-A5F2-C803C9BA7379}"/>
              </a:ext>
            </a:extLst>
          </p:cNvPr>
          <p:cNvGrpSpPr/>
          <p:nvPr/>
        </p:nvGrpSpPr>
        <p:grpSpPr>
          <a:xfrm>
            <a:off x="1372134" y="2517721"/>
            <a:ext cx="1781012" cy="3092848"/>
            <a:chOff x="1372134" y="2517721"/>
            <a:chExt cx="1781012" cy="309284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5824AA5-D10E-49BD-A51B-E88823DB0BF2}"/>
                </a:ext>
              </a:extLst>
            </p:cNvPr>
            <p:cNvCxnSpPr>
              <a:cxnSpLocks/>
            </p:cNvCxnSpPr>
            <p:nvPr/>
          </p:nvCxnSpPr>
          <p:spPr>
            <a:xfrm rot="2947968">
              <a:off x="2262640" y="1627215"/>
              <a:ext cx="0" cy="1781012"/>
            </a:xfrm>
            <a:prstGeom prst="straightConnector1">
              <a:avLst/>
            </a:prstGeom>
            <a:ln w="101600">
              <a:solidFill>
                <a:srgbClr val="1D2C1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59C74B0-B1FA-4A16-830B-2B1A53C96B88}"/>
                </a:ext>
              </a:extLst>
            </p:cNvPr>
            <p:cNvCxnSpPr>
              <a:cxnSpLocks/>
            </p:cNvCxnSpPr>
            <p:nvPr/>
          </p:nvCxnSpPr>
          <p:spPr>
            <a:xfrm rot="1003214">
              <a:off x="1470132" y="3829557"/>
              <a:ext cx="0" cy="1781012"/>
            </a:xfrm>
            <a:prstGeom prst="straightConnector1">
              <a:avLst/>
            </a:prstGeom>
            <a:ln w="101600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E3EFEAB-367A-4ABB-847D-04D5602C467A}"/>
                </a:ext>
              </a:extLst>
            </p:cNvPr>
            <p:cNvCxnSpPr>
              <a:cxnSpLocks/>
            </p:cNvCxnSpPr>
            <p:nvPr/>
          </p:nvCxnSpPr>
          <p:spPr>
            <a:xfrm rot="2023638">
              <a:off x="1686738" y="2683866"/>
              <a:ext cx="0" cy="1781012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6479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30"/>
    </mc:Choice>
    <mc:Fallback xmlns="">
      <p:transition spd="slow" advTm="16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 animBg="1"/>
      <p:bldP spid="49" grpId="0"/>
      <p:bldP spid="5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DDE73C-936C-4D9C-AB39-9DA6BE59EE4D}"/>
                  </a:ext>
                </a:extLst>
              </p:cNvPr>
              <p:cNvSpPr txBox="1"/>
              <p:nvPr/>
            </p:nvSpPr>
            <p:spPr>
              <a:xfrm>
                <a:off x="57150" y="733547"/>
                <a:ext cx="12094906" cy="125168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sub>
                      </m:sSub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</m:d>
                        </m:sub>
                      </m:sSub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DDE73C-936C-4D9C-AB39-9DA6BE59E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733547"/>
                <a:ext cx="12094906" cy="12516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78B14A7-EEDD-47BB-A9A3-D69B70756CF5}"/>
              </a:ext>
            </a:extLst>
          </p:cNvPr>
          <p:cNvSpPr txBox="1"/>
          <p:nvPr/>
        </p:nvSpPr>
        <p:spPr>
          <a:xfrm>
            <a:off x="0" y="10134"/>
            <a:ext cx="94192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Riemann Curvature Tensor Definition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054D6D-E183-486F-BEF6-ED87AC176216}"/>
                  </a:ext>
                </a:extLst>
              </p:cNvPr>
              <p:cNvSpPr txBox="1"/>
              <p:nvPr/>
            </p:nvSpPr>
            <p:spPr>
              <a:xfrm>
                <a:off x="88491" y="2193498"/>
                <a:ext cx="11994433" cy="108100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4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6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6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𝜈𝜎</m:t>
                              </m:r>
                            </m:sub>
                            <m:sup>
                              <m:r>
                                <a:rPr lang="en-GB" sz="4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6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6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6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𝜇𝜎</m:t>
                              </m:r>
                            </m:sub>
                            <m:sup>
                              <m:r>
                                <a:rPr lang="en-GB" sz="4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6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6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4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6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6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  <m:sup>
                          <m:r>
                            <a:rPr lang="en-GB" sz="4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𝜈𝛽</m:t>
                          </m:r>
                        </m:sub>
                        <m:sup>
                          <m:r>
                            <a:rPr lang="en-GB" sz="4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4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054D6D-E183-486F-BEF6-ED87AC176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" y="2193498"/>
                <a:ext cx="11994433" cy="10810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2EB40DF-F744-4F5C-A194-80EEB3B3C11B}"/>
              </a:ext>
            </a:extLst>
          </p:cNvPr>
          <p:cNvGrpSpPr/>
          <p:nvPr/>
        </p:nvGrpSpPr>
        <p:grpSpPr>
          <a:xfrm>
            <a:off x="581929" y="4067473"/>
            <a:ext cx="11098792" cy="2308324"/>
            <a:chOff x="670420" y="4185461"/>
            <a:chExt cx="11098792" cy="23083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AA6366-DE18-4A73-9044-1CEA977AFF1D}"/>
                    </a:ext>
                  </a:extLst>
                </p:cNvPr>
                <p:cNvSpPr txBox="1"/>
                <p:nvPr/>
              </p:nvSpPr>
              <p:spPr>
                <a:xfrm>
                  <a:off x="7398716" y="4633692"/>
                  <a:ext cx="4370496" cy="1411861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7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GB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𝜎𝜇𝜈</m:t>
                            </m:r>
                          </m:sub>
                          <m:sup>
                            <m:r>
                              <a:rPr lang="en-GB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p>
                        </m:sSubSup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AA6366-DE18-4A73-9044-1CEA977AF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8716" y="4633692"/>
                  <a:ext cx="4370496" cy="141186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191130-3E59-4482-B1DA-BBD5D43AD26F}"/>
                </a:ext>
              </a:extLst>
            </p:cNvPr>
            <p:cNvSpPr txBox="1"/>
            <p:nvPr/>
          </p:nvSpPr>
          <p:spPr>
            <a:xfrm>
              <a:off x="670420" y="4185461"/>
              <a:ext cx="4102277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200" dirty="0"/>
                <a:t>Flat </a:t>
              </a:r>
              <a:br>
                <a:rPr lang="en-US" sz="7200" dirty="0"/>
              </a:br>
              <a:r>
                <a:rPr lang="en-US" sz="7200" dirty="0"/>
                <a:t>Spacetime</a:t>
              </a:r>
              <a:endParaRPr lang="en-CA" sz="7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1F91239-FF57-4881-85F3-780E22C9D76D}"/>
                    </a:ext>
                  </a:extLst>
                </p:cNvPr>
                <p:cNvSpPr txBox="1"/>
                <p:nvPr/>
              </p:nvSpPr>
              <p:spPr>
                <a:xfrm>
                  <a:off x="4910723" y="4408598"/>
                  <a:ext cx="2349967" cy="1862048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1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⇔</m:t>
                        </m:r>
                      </m:oMath>
                    </m:oMathPara>
                  </a14:m>
                  <a:endParaRPr lang="en-CA" sz="11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1F91239-FF57-4881-85F3-780E22C9D7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0723" y="4408598"/>
                  <a:ext cx="2349967" cy="18620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24071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0"/>
    </mc:Choice>
    <mc:Fallback xmlns="">
      <p:transition spd="slow" advTm="6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D72E0BFA-9A8D-4398-922E-21446C60A0A9}"/>
              </a:ext>
            </a:extLst>
          </p:cNvPr>
          <p:cNvGrpSpPr/>
          <p:nvPr/>
        </p:nvGrpSpPr>
        <p:grpSpPr>
          <a:xfrm rot="18126527">
            <a:off x="5697303" y="-3326787"/>
            <a:ext cx="5840914" cy="9533300"/>
            <a:chOff x="10627183" y="-7696198"/>
            <a:chExt cx="8216176" cy="13410106"/>
          </a:xfrm>
        </p:grpSpPr>
        <p:sp>
          <p:nvSpPr>
            <p:cNvPr id="49" name="Partial Circle 48">
              <a:extLst>
                <a:ext uri="{FF2B5EF4-FFF2-40B4-BE49-F238E27FC236}">
                  <a16:creationId xmlns:a16="http://schemas.microsoft.com/office/drawing/2014/main" id="{3424D618-F1CA-445B-9AC8-C2E9CCB66AC7}"/>
                </a:ext>
              </a:extLst>
            </p:cNvPr>
            <p:cNvSpPr/>
            <p:nvPr/>
          </p:nvSpPr>
          <p:spPr>
            <a:xfrm rot="16200000" flipH="1">
              <a:off x="8729422" y="-3953142"/>
              <a:ext cx="12100070" cy="4613958"/>
            </a:xfrm>
            <a:prstGeom prst="pie">
              <a:avLst>
                <a:gd name="adj1" fmla="val 17432748"/>
                <a:gd name="adj2" fmla="val 4136756"/>
              </a:avLst>
            </a:prstGeom>
            <a:gradFill>
              <a:gsLst>
                <a:gs pos="0">
                  <a:srgbClr val="C7A1E3"/>
                </a:gs>
                <a:gs pos="36000">
                  <a:srgbClr val="9F5FCF"/>
                </a:gs>
                <a:gs pos="68000">
                  <a:srgbClr val="7030A0"/>
                </a:gs>
                <a:gs pos="100000">
                  <a:srgbClr val="36174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4CD57DD-32BF-4EC7-82EE-6345B845AF20}"/>
                </a:ext>
              </a:extLst>
            </p:cNvPr>
            <p:cNvGrpSpPr/>
            <p:nvPr/>
          </p:nvGrpSpPr>
          <p:grpSpPr>
            <a:xfrm>
              <a:off x="10627183" y="-1925796"/>
              <a:ext cx="8216176" cy="7639704"/>
              <a:chOff x="10627183" y="-1925796"/>
              <a:chExt cx="8216176" cy="7639704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FF63FD5-993A-43D8-8D6F-53F20488AF44}"/>
                  </a:ext>
                </a:extLst>
              </p:cNvPr>
              <p:cNvSpPr/>
              <p:nvPr/>
            </p:nvSpPr>
            <p:spPr>
              <a:xfrm rot="10800000">
                <a:off x="10627183" y="-1138004"/>
                <a:ext cx="3200491" cy="47990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889B428-3BE1-4164-8AFF-573D2AF4EFFA}"/>
                  </a:ext>
                </a:extLst>
              </p:cNvPr>
              <p:cNvSpPr/>
              <p:nvPr/>
            </p:nvSpPr>
            <p:spPr>
              <a:xfrm rot="10800000">
                <a:off x="12811623" y="-1925796"/>
                <a:ext cx="3828841" cy="15755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152A3F8-C64A-4D11-BFEA-2F23E9F84532}"/>
                  </a:ext>
                </a:extLst>
              </p:cNvPr>
              <p:cNvSpPr/>
              <p:nvPr/>
            </p:nvSpPr>
            <p:spPr>
              <a:xfrm rot="10800000">
                <a:off x="11968041" y="2813401"/>
                <a:ext cx="5516007" cy="29005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522CF35-2B4E-49FC-99E2-7C30D3805D81}"/>
                  </a:ext>
                </a:extLst>
              </p:cNvPr>
              <p:cNvSpPr/>
              <p:nvPr/>
            </p:nvSpPr>
            <p:spPr>
              <a:xfrm rot="10800000">
                <a:off x="15642868" y="-1167946"/>
                <a:ext cx="3200491" cy="47990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46" name="Arc 45">
            <a:extLst>
              <a:ext uri="{FF2B5EF4-FFF2-40B4-BE49-F238E27FC236}">
                <a16:creationId xmlns:a16="http://schemas.microsoft.com/office/drawing/2014/main" id="{2F3C0004-7781-4FE6-BF24-E6089A3264E8}"/>
              </a:ext>
            </a:extLst>
          </p:cNvPr>
          <p:cNvSpPr/>
          <p:nvPr/>
        </p:nvSpPr>
        <p:spPr>
          <a:xfrm rot="21197798">
            <a:off x="9597588" y="1786709"/>
            <a:ext cx="1529829" cy="2742096"/>
          </a:xfrm>
          <a:prstGeom prst="arc">
            <a:avLst>
              <a:gd name="adj1" fmla="val 12772453"/>
              <a:gd name="adj2" fmla="val 17723939"/>
            </a:avLst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2ECDF79E-812B-4A00-8FCC-D70E919CD4DE}"/>
              </a:ext>
            </a:extLst>
          </p:cNvPr>
          <p:cNvSpPr/>
          <p:nvPr/>
        </p:nvSpPr>
        <p:spPr>
          <a:xfrm rot="12213193">
            <a:off x="9227891" y="957603"/>
            <a:ext cx="2456028" cy="1184335"/>
          </a:xfrm>
          <a:prstGeom prst="arc">
            <a:avLst>
              <a:gd name="adj1" fmla="val 10957897"/>
              <a:gd name="adj2" fmla="val 21354310"/>
            </a:avLst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C3507F-CCF2-415C-B5DF-2170DAB0CF61}"/>
              </a:ext>
            </a:extLst>
          </p:cNvPr>
          <p:cNvGrpSpPr/>
          <p:nvPr/>
        </p:nvGrpSpPr>
        <p:grpSpPr>
          <a:xfrm>
            <a:off x="3447232" y="1328392"/>
            <a:ext cx="4613958" cy="5671850"/>
            <a:chOff x="228601" y="1549906"/>
            <a:chExt cx="9642014" cy="1185274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FB8B906-3081-4D15-957F-64F9C590C0EB}"/>
                </a:ext>
              </a:extLst>
            </p:cNvPr>
            <p:cNvGrpSpPr/>
            <p:nvPr/>
          </p:nvGrpSpPr>
          <p:grpSpPr>
            <a:xfrm>
              <a:off x="228601" y="1837351"/>
              <a:ext cx="9642014" cy="11565297"/>
              <a:chOff x="1202863" y="1413696"/>
              <a:chExt cx="4340688" cy="5206520"/>
            </a:xfrm>
          </p:grpSpPr>
          <p:sp>
            <p:nvSpPr>
              <p:cNvPr id="25" name="Partial Circle 24">
                <a:extLst>
                  <a:ext uri="{FF2B5EF4-FFF2-40B4-BE49-F238E27FC236}">
                    <a16:creationId xmlns:a16="http://schemas.microsoft.com/office/drawing/2014/main" id="{45CF9321-A267-4348-8861-F288970B7BE2}"/>
                  </a:ext>
                </a:extLst>
              </p:cNvPr>
              <p:cNvSpPr/>
              <p:nvPr/>
            </p:nvSpPr>
            <p:spPr>
              <a:xfrm rot="16200000">
                <a:off x="1053104" y="1563455"/>
                <a:ext cx="4640206" cy="4340688"/>
              </a:xfrm>
              <a:prstGeom prst="pie">
                <a:avLst>
                  <a:gd name="adj1" fmla="val 18435237"/>
                  <a:gd name="adj2" fmla="val 3202303"/>
                </a:avLst>
              </a:prstGeom>
              <a:gradFill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36000">
                    <a:schemeClr val="accent6">
                      <a:lumMod val="60000"/>
                      <a:lumOff val="40000"/>
                    </a:schemeClr>
                  </a:gs>
                  <a:gs pos="68000">
                    <a:schemeClr val="accent6">
                      <a:lumMod val="75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D03B5E2-653D-44E6-8657-CDD99E0769AD}"/>
                  </a:ext>
                </a:extLst>
              </p:cNvPr>
              <p:cNvSpPr/>
              <p:nvPr/>
            </p:nvSpPr>
            <p:spPr>
              <a:xfrm rot="10800000">
                <a:off x="1546443" y="2105368"/>
                <a:ext cx="3602071" cy="4514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A92AA7-9994-4790-8C37-97FB0BAAF793}"/>
                </a:ext>
              </a:extLst>
            </p:cNvPr>
            <p:cNvSpPr/>
            <p:nvPr/>
          </p:nvSpPr>
          <p:spPr>
            <a:xfrm rot="11849844">
              <a:off x="1269746" y="1549906"/>
              <a:ext cx="1275151" cy="3758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3CDAC1B-01C5-4ECF-9B0C-86FDA2CD1B05}"/>
                </a:ext>
              </a:extLst>
            </p:cNvPr>
            <p:cNvSpPr/>
            <p:nvPr/>
          </p:nvSpPr>
          <p:spPr>
            <a:xfrm rot="11849844">
              <a:off x="7880095" y="2845305"/>
              <a:ext cx="1275151" cy="3758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3ACEBD-28E6-4D0A-BAEA-B7873E029797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236345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>
                    <a:solidFill>
                      <a:schemeClr val="tx1"/>
                    </a:solidFill>
                  </a:rPr>
                  <a:t>Curvature at a point on 2D surface: </a:t>
                </a:r>
                <a:r>
                  <a:rPr lang="en-GB" sz="4000" b="1" dirty="0">
                    <a:solidFill>
                      <a:srgbClr val="7030A0"/>
                    </a:solidFill>
                  </a:rPr>
                  <a:t>Gaussian Curvature </a:t>
                </a:r>
                <a14:m>
                  <m:oMath xmlns:m="http://schemas.openxmlformats.org/officeDocument/2006/math">
                    <m:r>
                      <a:rPr lang="en-GB" sz="4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en-CA" sz="4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3ACEBD-28E6-4D0A-BAEA-B7873E029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2363451" cy="707886"/>
              </a:xfrm>
              <a:prstGeom prst="rect">
                <a:avLst/>
              </a:prstGeom>
              <a:blipFill>
                <a:blip r:embed="rId10"/>
                <a:stretch>
                  <a:fillRect l="-1726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19003A-E71D-48E8-890A-38F4E916265B}"/>
                  </a:ext>
                </a:extLst>
              </p:cNvPr>
              <p:cNvSpPr txBox="1"/>
              <p:nvPr/>
            </p:nvSpPr>
            <p:spPr>
              <a:xfrm>
                <a:off x="847724" y="5045820"/>
                <a:ext cx="21431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19003A-E71D-48E8-890A-38F4E9162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" y="5045820"/>
                <a:ext cx="2143125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1D4152-EB91-466B-A225-C6DB0932D947}"/>
                  </a:ext>
                </a:extLst>
              </p:cNvPr>
              <p:cNvSpPr txBox="1"/>
              <p:nvPr/>
            </p:nvSpPr>
            <p:spPr>
              <a:xfrm>
                <a:off x="4859631" y="5077093"/>
                <a:ext cx="21431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1D4152-EB91-466B-A225-C6DB0932D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631" y="5077093"/>
                <a:ext cx="2143125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A8A4BF-9F08-4656-B03F-D0A8CCEA490C}"/>
                  </a:ext>
                </a:extLst>
              </p:cNvPr>
              <p:cNvSpPr txBox="1"/>
              <p:nvPr/>
            </p:nvSpPr>
            <p:spPr>
              <a:xfrm>
                <a:off x="8517574" y="5045820"/>
                <a:ext cx="21431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A8A4BF-9F08-4656-B03F-D0A8CCEA4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574" y="5045820"/>
                <a:ext cx="2143125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E56A6D7-3787-4687-B6E8-677614A8B0D4}"/>
              </a:ext>
            </a:extLst>
          </p:cNvPr>
          <p:cNvSpPr txBox="1"/>
          <p:nvPr/>
        </p:nvSpPr>
        <p:spPr>
          <a:xfrm>
            <a:off x="409905" y="3753654"/>
            <a:ext cx="32549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tx1"/>
                </a:solidFill>
              </a:rPr>
              <a:t>2 smiles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000" dirty="0"/>
              <a:t>(2 frowns)</a:t>
            </a:r>
            <a:endParaRPr lang="en-CA" sz="4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DA02A-8DD4-42C1-8EA3-572C38095E0A}"/>
              </a:ext>
            </a:extLst>
          </p:cNvPr>
          <p:cNvSpPr txBox="1"/>
          <p:nvPr/>
        </p:nvSpPr>
        <p:spPr>
          <a:xfrm>
            <a:off x="8030652" y="3753654"/>
            <a:ext cx="38039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tx1"/>
                </a:solidFill>
              </a:rPr>
              <a:t>1 smile and </a:t>
            </a:r>
            <a:br>
              <a:rPr lang="en-GB" sz="4000" dirty="0">
                <a:solidFill>
                  <a:schemeClr val="tx1"/>
                </a:solidFill>
              </a:rPr>
            </a:br>
            <a:r>
              <a:rPr lang="en-GB" sz="4000" dirty="0">
                <a:solidFill>
                  <a:schemeClr val="tx1"/>
                </a:solidFill>
              </a:rPr>
              <a:t>1 frown</a:t>
            </a:r>
            <a:endParaRPr lang="en-CA" sz="4000" dirty="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65F01B-F6B7-442C-8D3C-0686A8D8FF0F}"/>
              </a:ext>
            </a:extLst>
          </p:cNvPr>
          <p:cNvGrpSpPr/>
          <p:nvPr/>
        </p:nvGrpSpPr>
        <p:grpSpPr>
          <a:xfrm rot="16200000">
            <a:off x="3324399" y="1379001"/>
            <a:ext cx="5379916" cy="3862925"/>
            <a:chOff x="-12" y="1953136"/>
            <a:chExt cx="12192021" cy="386292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3F8A33-CC69-406E-BE5C-63028CD8D43E}"/>
                </a:ext>
              </a:extLst>
            </p:cNvPr>
            <p:cNvCxnSpPr>
              <a:cxnSpLocks/>
            </p:cNvCxnSpPr>
            <p:nvPr/>
          </p:nvCxnSpPr>
          <p:spPr>
            <a:xfrm>
              <a:off x="1" y="1953136"/>
              <a:ext cx="12192008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EE3F2D2-4420-48DA-870B-B0D0C41BE0E2}"/>
                </a:ext>
              </a:extLst>
            </p:cNvPr>
            <p:cNvCxnSpPr>
              <a:cxnSpLocks/>
            </p:cNvCxnSpPr>
            <p:nvPr/>
          </p:nvCxnSpPr>
          <p:spPr>
            <a:xfrm>
              <a:off x="-12" y="5816061"/>
              <a:ext cx="12192010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1F36EA8-0C87-4BF9-B81F-33103E33D04E}"/>
              </a:ext>
            </a:extLst>
          </p:cNvPr>
          <p:cNvSpPr txBox="1"/>
          <p:nvPr/>
        </p:nvSpPr>
        <p:spPr>
          <a:xfrm>
            <a:off x="4124462" y="3753654"/>
            <a:ext cx="38039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tx1"/>
                </a:solidFill>
              </a:rPr>
              <a:t>at least 1 straight line</a:t>
            </a:r>
            <a:endParaRPr lang="en-CA" sz="40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703BC6-FD6B-4FAF-8B3C-F2C9043B2C51}"/>
              </a:ext>
            </a:extLst>
          </p:cNvPr>
          <p:cNvCxnSpPr>
            <a:cxnSpLocks/>
          </p:cNvCxnSpPr>
          <p:nvPr/>
        </p:nvCxnSpPr>
        <p:spPr>
          <a:xfrm flipH="1">
            <a:off x="5565398" y="1168113"/>
            <a:ext cx="433992" cy="1467227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B6C978FA-568A-4B8A-A912-B032B402D4A7}"/>
              </a:ext>
            </a:extLst>
          </p:cNvPr>
          <p:cNvSpPr/>
          <p:nvPr/>
        </p:nvSpPr>
        <p:spPr>
          <a:xfrm rot="19199914">
            <a:off x="3918799" y="1763583"/>
            <a:ext cx="3707448" cy="3707448"/>
          </a:xfrm>
          <a:prstGeom prst="arc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5A962BD-95AE-44EE-BAD4-9F8EBC536D07}"/>
              </a:ext>
            </a:extLst>
          </p:cNvPr>
          <p:cNvGrpSpPr/>
          <p:nvPr/>
        </p:nvGrpSpPr>
        <p:grpSpPr>
          <a:xfrm>
            <a:off x="-251260" y="986000"/>
            <a:ext cx="2838364" cy="2917172"/>
            <a:chOff x="-251260" y="986000"/>
            <a:chExt cx="2838364" cy="29171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B7E4DEE-4696-4503-A9F5-EC94787A12E1}"/>
                </a:ext>
              </a:extLst>
            </p:cNvPr>
            <p:cNvGrpSpPr/>
            <p:nvPr/>
          </p:nvGrpSpPr>
          <p:grpSpPr>
            <a:xfrm>
              <a:off x="-251260" y="986000"/>
              <a:ext cx="2838364" cy="2917172"/>
              <a:chOff x="1115782" y="1413696"/>
              <a:chExt cx="4514848" cy="4640206"/>
            </a:xfrm>
          </p:grpSpPr>
          <p:sp>
            <p:nvSpPr>
              <p:cNvPr id="16" name="Partial Circle 15">
                <a:extLst>
                  <a:ext uri="{FF2B5EF4-FFF2-40B4-BE49-F238E27FC236}">
                    <a16:creationId xmlns:a16="http://schemas.microsoft.com/office/drawing/2014/main" id="{4E847FD4-5038-4300-BC17-A9B30B4F8CD4}"/>
                  </a:ext>
                </a:extLst>
              </p:cNvPr>
              <p:cNvSpPr/>
              <p:nvPr/>
            </p:nvSpPr>
            <p:spPr>
              <a:xfrm rot="16200000">
                <a:off x="1053104" y="1563455"/>
                <a:ext cx="4640206" cy="4340688"/>
              </a:xfrm>
              <a:prstGeom prst="pie">
                <a:avLst>
                  <a:gd name="adj1" fmla="val 18435237"/>
                  <a:gd name="adj2" fmla="val 3202303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36000">
                    <a:srgbClr val="FFFF00"/>
                  </a:gs>
                  <a:gs pos="68000">
                    <a:srgbClr val="FFC000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6FB977C-7D7E-4D43-B6E6-BCF716FC8EF9}"/>
                  </a:ext>
                </a:extLst>
              </p:cNvPr>
              <p:cNvSpPr/>
              <p:nvPr/>
            </p:nvSpPr>
            <p:spPr>
              <a:xfrm rot="16200000">
                <a:off x="2554056" y="1476374"/>
                <a:ext cx="1638300" cy="4514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1EF13EF-152B-4AA4-8C73-489E5B5EF80D}"/>
                </a:ext>
              </a:extLst>
            </p:cNvPr>
            <p:cNvSpPr/>
            <p:nvPr/>
          </p:nvSpPr>
          <p:spPr>
            <a:xfrm>
              <a:off x="1035209" y="1063640"/>
              <a:ext cx="214626" cy="2146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3" name="Arc 32">
            <a:extLst>
              <a:ext uri="{FF2B5EF4-FFF2-40B4-BE49-F238E27FC236}">
                <a16:creationId xmlns:a16="http://schemas.microsoft.com/office/drawing/2014/main" id="{B65022D8-4876-4ADE-BB6D-78052DFDD201}"/>
              </a:ext>
            </a:extLst>
          </p:cNvPr>
          <p:cNvSpPr/>
          <p:nvPr/>
        </p:nvSpPr>
        <p:spPr>
          <a:xfrm rot="20273228">
            <a:off x="-615522" y="1123143"/>
            <a:ext cx="2742096" cy="2742096"/>
          </a:xfrm>
          <a:prstGeom prst="arc">
            <a:avLst>
              <a:gd name="adj1" fmla="val 15905224"/>
              <a:gd name="adj2" fmla="val 0"/>
            </a:avLst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13E16265-3938-4378-8243-E7141F9F06BD}"/>
              </a:ext>
            </a:extLst>
          </p:cNvPr>
          <p:cNvSpPr/>
          <p:nvPr/>
        </p:nvSpPr>
        <p:spPr>
          <a:xfrm rot="17773660">
            <a:off x="184827" y="1123141"/>
            <a:ext cx="2742096" cy="2742096"/>
          </a:xfrm>
          <a:prstGeom prst="arc">
            <a:avLst>
              <a:gd name="adj1" fmla="val 15905224"/>
              <a:gd name="adj2" fmla="val 0"/>
            </a:avLst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B8FB152-1E6C-4CA6-9BCE-9022BD1805BF}"/>
              </a:ext>
            </a:extLst>
          </p:cNvPr>
          <p:cNvGrpSpPr/>
          <p:nvPr/>
        </p:nvGrpSpPr>
        <p:grpSpPr>
          <a:xfrm>
            <a:off x="1125132" y="813606"/>
            <a:ext cx="3142918" cy="2940048"/>
            <a:chOff x="1125132" y="813606"/>
            <a:chExt cx="3142918" cy="294004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27ED06A-4A2C-4E1B-8376-87E0140F1731}"/>
                </a:ext>
              </a:extLst>
            </p:cNvPr>
            <p:cNvGrpSpPr/>
            <p:nvPr/>
          </p:nvGrpSpPr>
          <p:grpSpPr>
            <a:xfrm rot="10800000">
              <a:off x="1125132" y="813606"/>
              <a:ext cx="3142918" cy="2940048"/>
              <a:chOff x="1090482" y="1421752"/>
              <a:chExt cx="4640205" cy="4340688"/>
            </a:xfrm>
          </p:grpSpPr>
          <p:sp>
            <p:nvSpPr>
              <p:cNvPr id="19" name="Partial Circle 18">
                <a:extLst>
                  <a:ext uri="{FF2B5EF4-FFF2-40B4-BE49-F238E27FC236}">
                    <a16:creationId xmlns:a16="http://schemas.microsoft.com/office/drawing/2014/main" id="{A97CADA6-9490-439B-A543-62B2C37DB697}"/>
                  </a:ext>
                </a:extLst>
              </p:cNvPr>
              <p:cNvSpPr/>
              <p:nvPr/>
            </p:nvSpPr>
            <p:spPr>
              <a:xfrm rot="10800000">
                <a:off x="1090482" y="1421752"/>
                <a:ext cx="4640205" cy="4340688"/>
              </a:xfrm>
              <a:prstGeom prst="pie">
                <a:avLst>
                  <a:gd name="adj1" fmla="val 2393045"/>
                  <a:gd name="adj2" fmla="val 8283569"/>
                </a:avLst>
              </a:prstGeom>
              <a:gradFill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8000">
                    <a:srgbClr val="00B0F0"/>
                  </a:gs>
                  <a:gs pos="67000">
                    <a:srgbClr val="0070C0"/>
                  </a:gs>
                  <a:gs pos="100000">
                    <a:srgbClr val="00206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9E98D71-7849-401A-B6F2-0630F16B1434}"/>
                  </a:ext>
                </a:extLst>
              </p:cNvPr>
              <p:cNvSpPr/>
              <p:nvPr/>
            </p:nvSpPr>
            <p:spPr>
              <a:xfrm rot="16200000">
                <a:off x="2591436" y="1935833"/>
                <a:ext cx="1638299" cy="29361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05DC32-2B66-46D3-A2B6-CBB96107D213}"/>
                </a:ext>
              </a:extLst>
            </p:cNvPr>
            <p:cNvSpPr/>
            <p:nvPr/>
          </p:nvSpPr>
          <p:spPr>
            <a:xfrm>
              <a:off x="2673178" y="3260640"/>
              <a:ext cx="214626" cy="2146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F0474130-769D-44F7-BCC5-692819C3B606}"/>
              </a:ext>
            </a:extLst>
          </p:cNvPr>
          <p:cNvSpPr/>
          <p:nvPr/>
        </p:nvSpPr>
        <p:spPr>
          <a:xfrm>
            <a:off x="5710690" y="1670280"/>
            <a:ext cx="214626" cy="21462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7785931C-53A0-43D1-876B-527338D56BBC}"/>
              </a:ext>
            </a:extLst>
          </p:cNvPr>
          <p:cNvSpPr/>
          <p:nvPr/>
        </p:nvSpPr>
        <p:spPr>
          <a:xfrm rot="9473228">
            <a:off x="1789216" y="686606"/>
            <a:ext cx="2742096" cy="2742096"/>
          </a:xfrm>
          <a:prstGeom prst="arc">
            <a:avLst>
              <a:gd name="adj1" fmla="val 15905224"/>
              <a:gd name="adj2" fmla="val 0"/>
            </a:avLst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6797C723-20E6-4572-B9FF-18481AA953B9}"/>
              </a:ext>
            </a:extLst>
          </p:cNvPr>
          <p:cNvSpPr/>
          <p:nvPr/>
        </p:nvSpPr>
        <p:spPr>
          <a:xfrm rot="6973660">
            <a:off x="823767" y="775508"/>
            <a:ext cx="2742096" cy="2742096"/>
          </a:xfrm>
          <a:prstGeom prst="arc">
            <a:avLst>
              <a:gd name="adj1" fmla="val 15905224"/>
              <a:gd name="adj2" fmla="val 0"/>
            </a:avLst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F189991-A4D2-475D-A3B2-FA5A0B21FB8D}"/>
              </a:ext>
            </a:extLst>
          </p:cNvPr>
          <p:cNvSpPr txBox="1"/>
          <p:nvPr/>
        </p:nvSpPr>
        <p:spPr>
          <a:xfrm>
            <a:off x="163154" y="6120618"/>
            <a:ext cx="7239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tx1"/>
                </a:solidFill>
              </a:rPr>
              <a:t>This only works for 2D surfaces…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E182A08-B919-4A6E-84C7-5610CF5F44DD}"/>
              </a:ext>
            </a:extLst>
          </p:cNvPr>
          <p:cNvSpPr/>
          <p:nvPr/>
        </p:nvSpPr>
        <p:spPr>
          <a:xfrm>
            <a:off x="9809887" y="1822294"/>
            <a:ext cx="214626" cy="214626"/>
          </a:xfrm>
          <a:prstGeom prst="ellipse">
            <a:avLst/>
          </a:prstGeom>
          <a:solidFill>
            <a:srgbClr val="ED8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37770F1-A1A2-4ABE-8F9F-CBC8E4BF0CD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28400" y="581400"/>
              <a:ext cx="7106040" cy="2804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37770F1-A1A2-4ABE-8F9F-CBC8E4BF0C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19040" y="572040"/>
                <a:ext cx="7124760" cy="2823120"/>
              </a:xfrm>
              <a:prstGeom prst="rect">
                <a:avLst/>
              </a:prstGeom>
            </p:spPr>
          </p:pic>
        </mc:Fallback>
      </mc:AlternateContent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20D65B0-6E59-4B48-9BF2-62223FA0A0B2}"/>
              </a:ext>
            </a:extLst>
          </p:cNvPr>
          <p:cNvCxnSpPr>
            <a:cxnSpLocks/>
          </p:cNvCxnSpPr>
          <p:nvPr/>
        </p:nvCxnSpPr>
        <p:spPr>
          <a:xfrm>
            <a:off x="0" y="6000423"/>
            <a:ext cx="12192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6807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04"/>
    </mc:Choice>
    <mc:Fallback xmlns="">
      <p:transition spd="slow" advTm="47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6" grpId="0"/>
      <p:bldP spid="7" grpId="0"/>
      <p:bldP spid="8" grpId="0"/>
      <p:bldP spid="9" grpId="0" uiExpand="1" build="p"/>
      <p:bldP spid="10" grpId="0"/>
      <p:bldP spid="14" grpId="0"/>
      <p:bldP spid="29" grpId="0" animBg="1"/>
      <p:bldP spid="33" grpId="0" animBg="1"/>
      <p:bldP spid="38" grpId="0" animBg="1"/>
      <p:bldP spid="41" grpId="0" animBg="1"/>
      <p:bldP spid="42" grpId="0" animBg="1"/>
      <p:bldP spid="43" grpId="0" animBg="1"/>
      <p:bldP spid="74" grpId="0"/>
      <p:bldP spid="7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400F61-A95A-480F-AAC3-54FDD0D057B2}"/>
                  </a:ext>
                </a:extLst>
              </p:cNvPr>
              <p:cNvSpPr txBox="1"/>
              <p:nvPr/>
            </p:nvSpPr>
            <p:spPr>
              <a:xfrm>
                <a:off x="437476" y="1772863"/>
                <a:ext cx="5311578" cy="14729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7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7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7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400F61-A95A-480F-AAC3-54FDD0D05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6" y="1772863"/>
                <a:ext cx="5311578" cy="14729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AE5A7CF-36B7-4F5C-9999-3520E02F0BCB}"/>
              </a:ext>
            </a:extLst>
          </p:cNvPr>
          <p:cNvSpPr txBox="1"/>
          <p:nvPr/>
        </p:nvSpPr>
        <p:spPr>
          <a:xfrm>
            <a:off x="800970" y="454188"/>
            <a:ext cx="4584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Ricci Tensor</a:t>
            </a:r>
            <a:endParaRPr lang="en-CA" sz="7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2F6641-FDF4-4A9E-85D1-43DA80CDFF76}"/>
              </a:ext>
            </a:extLst>
          </p:cNvPr>
          <p:cNvSpPr txBox="1"/>
          <p:nvPr/>
        </p:nvSpPr>
        <p:spPr>
          <a:xfrm>
            <a:off x="186075" y="4209224"/>
            <a:ext cx="63988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Keeps track of volume changes (due to curvature) along </a:t>
            </a:r>
            <a:r>
              <a:rPr lang="en-US" sz="4400" u="sng" dirty="0">
                <a:solidFill>
                  <a:srgbClr val="ED8137"/>
                </a:solidFill>
              </a:rPr>
              <a:t>geodesics</a:t>
            </a:r>
            <a:r>
              <a:rPr lang="en-US" sz="4400" dirty="0"/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8F8BF4-7659-4633-B7B5-9637846C33BA}"/>
              </a:ext>
            </a:extLst>
          </p:cNvPr>
          <p:cNvGrpSpPr/>
          <p:nvPr/>
        </p:nvGrpSpPr>
        <p:grpSpPr>
          <a:xfrm>
            <a:off x="7974653" y="3113109"/>
            <a:ext cx="3556465" cy="3400667"/>
            <a:chOff x="7974653" y="3113109"/>
            <a:chExt cx="3556465" cy="340066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CB5131A-0A85-4707-B4BF-7BC42FD0EBAC}"/>
                </a:ext>
              </a:extLst>
            </p:cNvPr>
            <p:cNvGrpSpPr/>
            <p:nvPr/>
          </p:nvGrpSpPr>
          <p:grpSpPr>
            <a:xfrm>
              <a:off x="7974653" y="3113109"/>
              <a:ext cx="3397420" cy="2955204"/>
              <a:chOff x="4025220" y="4666165"/>
              <a:chExt cx="4026207" cy="3502149"/>
            </a:xfrm>
          </p:grpSpPr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B4FD3A31-4A4F-4E0C-A96E-1D19ECBA2FE9}"/>
                  </a:ext>
                </a:extLst>
              </p:cNvPr>
              <p:cNvSpPr/>
              <p:nvPr/>
            </p:nvSpPr>
            <p:spPr>
              <a:xfrm rot="20726541">
                <a:off x="4025220" y="7281420"/>
                <a:ext cx="4026207" cy="886894"/>
              </a:xfrm>
              <a:prstGeom prst="parallelogram">
                <a:avLst>
                  <a:gd name="adj" fmla="val 19928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7E47CC78-3CD4-49F7-82C6-B2264ED3F38E}"/>
                  </a:ext>
                </a:extLst>
              </p:cNvPr>
              <p:cNvSpPr/>
              <p:nvPr/>
            </p:nvSpPr>
            <p:spPr>
              <a:xfrm rot="16897106" flipV="1">
                <a:off x="5403151" y="5074836"/>
                <a:ext cx="2998505" cy="2181163"/>
              </a:xfrm>
              <a:prstGeom prst="parallelogram">
                <a:avLst>
                  <a:gd name="adj" fmla="val 50456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46636B9-BBBE-46D5-A67D-B175AA7606DB}"/>
                </a:ext>
              </a:extLst>
            </p:cNvPr>
            <p:cNvGrpSpPr/>
            <p:nvPr/>
          </p:nvGrpSpPr>
          <p:grpSpPr>
            <a:xfrm>
              <a:off x="8021957" y="3331364"/>
              <a:ext cx="3509161" cy="3182412"/>
              <a:chOff x="8021957" y="3331364"/>
              <a:chExt cx="3509161" cy="3182412"/>
            </a:xfrm>
          </p:grpSpPr>
          <p:sp>
            <p:nvSpPr>
              <p:cNvPr id="10" name="Parallelogram 9">
                <a:extLst>
                  <a:ext uri="{FF2B5EF4-FFF2-40B4-BE49-F238E27FC236}">
                    <a16:creationId xmlns:a16="http://schemas.microsoft.com/office/drawing/2014/main" id="{7A1214CD-7E90-4975-8567-E1FC6B2FB6E3}"/>
                  </a:ext>
                </a:extLst>
              </p:cNvPr>
              <p:cNvSpPr/>
              <p:nvPr/>
            </p:nvSpPr>
            <p:spPr>
              <a:xfrm rot="16901032" flipV="1">
                <a:off x="7461236" y="4680578"/>
                <a:ext cx="2794064" cy="872331"/>
              </a:xfrm>
              <a:prstGeom prst="parallelogram">
                <a:avLst>
                  <a:gd name="adj" fmla="val 131982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133D742-08B2-4E3B-A174-2C705DE92E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72742" y="4856288"/>
                <a:ext cx="2133887" cy="617716"/>
              </a:xfrm>
              <a:prstGeom prst="straightConnector1">
                <a:avLst/>
              </a:prstGeom>
              <a:ln w="1016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01E5451-F320-448F-A658-1173D17369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11669" y="3832729"/>
                <a:ext cx="334082" cy="1641275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96C99B5-B9BD-4CF5-8FF5-0BDD888F7B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21957" y="5456644"/>
                <a:ext cx="1200164" cy="1031158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B0B27F2-2E5A-47C4-BC71-D6E93167FB29}"/>
                  </a:ext>
                </a:extLst>
              </p:cNvPr>
              <p:cNvGrpSpPr/>
              <p:nvPr/>
            </p:nvGrpSpPr>
            <p:grpSpPr>
              <a:xfrm rot="10800000">
                <a:off x="8459994" y="3331364"/>
                <a:ext cx="3071124" cy="2655073"/>
                <a:chOff x="8174357" y="3985129"/>
                <a:chExt cx="3071124" cy="2655073"/>
              </a:xfrm>
            </p:grpSpPr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D0299BE7-759F-471C-A2F9-1B7089775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9374521" y="5166525"/>
                  <a:ext cx="1870960" cy="465340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1AE808D4-DEA2-4C8C-A92A-CBC8D86EC0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64069" y="3985129"/>
                  <a:ext cx="334082" cy="1641275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3E070485-0FB9-4E3B-BC19-F88F95B7E8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174357" y="5609044"/>
                  <a:ext cx="1200164" cy="1031158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422734-CB59-46CD-85BB-D6BF8D116180}"/>
              </a:ext>
            </a:extLst>
          </p:cNvPr>
          <p:cNvGrpSpPr/>
          <p:nvPr/>
        </p:nvGrpSpPr>
        <p:grpSpPr>
          <a:xfrm>
            <a:off x="6395098" y="942844"/>
            <a:ext cx="3105918" cy="2930525"/>
            <a:chOff x="6395098" y="942844"/>
            <a:chExt cx="3105918" cy="293052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64A35B2-CBBE-4F11-BB5B-2823D5CA42A1}"/>
                </a:ext>
              </a:extLst>
            </p:cNvPr>
            <p:cNvGrpSpPr/>
            <p:nvPr/>
          </p:nvGrpSpPr>
          <p:grpSpPr>
            <a:xfrm>
              <a:off x="6403485" y="942844"/>
              <a:ext cx="3091180" cy="2930525"/>
              <a:chOff x="7646670" y="2238375"/>
              <a:chExt cx="3091180" cy="2930525"/>
            </a:xfrm>
          </p:grpSpPr>
          <p:sp>
            <p:nvSpPr>
              <p:cNvPr id="21" name="Parallelogram 20">
                <a:extLst>
                  <a:ext uri="{FF2B5EF4-FFF2-40B4-BE49-F238E27FC236}">
                    <a16:creationId xmlns:a16="http://schemas.microsoft.com/office/drawing/2014/main" id="{3CF43EFD-3A30-4900-8312-2F46660AF603}"/>
                  </a:ext>
                </a:extLst>
              </p:cNvPr>
              <p:cNvSpPr/>
              <p:nvPr/>
            </p:nvSpPr>
            <p:spPr>
              <a:xfrm>
                <a:off x="7677150" y="4203700"/>
                <a:ext cx="3055620" cy="939800"/>
              </a:xfrm>
              <a:prstGeom prst="parallelogram">
                <a:avLst>
                  <a:gd name="adj" fmla="val 113389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Parallelogram 21">
                <a:extLst>
                  <a:ext uri="{FF2B5EF4-FFF2-40B4-BE49-F238E27FC236}">
                    <a16:creationId xmlns:a16="http://schemas.microsoft.com/office/drawing/2014/main" id="{1CF21397-38D5-46DD-A000-4DB9D83B8AF8}"/>
                  </a:ext>
                </a:extLst>
              </p:cNvPr>
              <p:cNvSpPr/>
              <p:nvPr/>
            </p:nvSpPr>
            <p:spPr>
              <a:xfrm rot="16200000" flipV="1">
                <a:off x="6723380" y="3171190"/>
                <a:ext cx="2880360" cy="1033780"/>
              </a:xfrm>
              <a:prstGeom prst="parallelogram">
                <a:avLst>
                  <a:gd name="adj" fmla="val 84056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B3D20DC-6E21-444E-A1FB-D780640566EC}"/>
                  </a:ext>
                </a:extLst>
              </p:cNvPr>
              <p:cNvSpPr/>
              <p:nvPr/>
            </p:nvSpPr>
            <p:spPr>
              <a:xfrm>
                <a:off x="8689975" y="2241549"/>
                <a:ext cx="2047875" cy="196215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000" dirty="0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BF9C78E-1A9C-4A74-9D49-400DA9B775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1750" y="3142343"/>
                <a:ext cx="2006600" cy="0"/>
              </a:xfrm>
              <a:prstGeom prst="line">
                <a:avLst/>
              </a:prstGeom>
              <a:ln w="508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2A67962-E660-449D-8FE6-E5B61B017B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8350" y="3142344"/>
                <a:ext cx="0" cy="2026556"/>
              </a:xfrm>
              <a:prstGeom prst="line">
                <a:avLst/>
              </a:prstGeom>
              <a:ln w="508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7EDB7CB-DD17-496F-9212-1604166641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45650" y="2238375"/>
                <a:ext cx="1089025" cy="923926"/>
              </a:xfrm>
              <a:prstGeom prst="line">
                <a:avLst/>
              </a:prstGeom>
              <a:ln w="508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7353FFF-F4AE-45F4-AFDE-8689B2869BD8}"/>
                </a:ext>
              </a:extLst>
            </p:cNvPr>
            <p:cNvCxnSpPr>
              <a:cxnSpLocks/>
            </p:cNvCxnSpPr>
            <p:nvPr/>
          </p:nvCxnSpPr>
          <p:spPr>
            <a:xfrm>
              <a:off x="7471430" y="2911671"/>
              <a:ext cx="2029586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05FA4BA-DE7D-45DB-AB14-34EE6E96DB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45474" y="944448"/>
              <a:ext cx="23460" cy="1967223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AA7BEDF-CECD-4D21-A344-8C465D064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5098" y="2880263"/>
              <a:ext cx="1132051" cy="972636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7FEA29-30DD-4E2D-A690-70F1945A5DB7}"/>
              </a:ext>
            </a:extLst>
          </p:cNvPr>
          <p:cNvGrpSpPr/>
          <p:nvPr/>
        </p:nvGrpSpPr>
        <p:grpSpPr>
          <a:xfrm>
            <a:off x="5824685" y="-5266478"/>
            <a:ext cx="5716303" cy="14973835"/>
            <a:chOff x="5824685" y="-5266478"/>
            <a:chExt cx="5716303" cy="1497383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5CC8DDF-B3F1-413A-BE79-2C3A768146E9}"/>
                </a:ext>
              </a:extLst>
            </p:cNvPr>
            <p:cNvGrpSpPr/>
            <p:nvPr/>
          </p:nvGrpSpPr>
          <p:grpSpPr>
            <a:xfrm rot="6033464">
              <a:off x="1868626" y="34995"/>
              <a:ext cx="13628421" cy="5716303"/>
              <a:chOff x="-5309260" y="1527822"/>
              <a:chExt cx="13628421" cy="5716303"/>
            </a:xfrm>
          </p:grpSpPr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0915DD98-AA9C-41C7-8D81-121ED8873876}"/>
                  </a:ext>
                </a:extLst>
              </p:cNvPr>
              <p:cNvSpPr/>
              <p:nvPr/>
            </p:nvSpPr>
            <p:spPr>
              <a:xfrm rot="19218412" flipV="1">
                <a:off x="-4200699" y="1527822"/>
                <a:ext cx="8125866" cy="2916116"/>
              </a:xfrm>
              <a:prstGeom prst="arc">
                <a:avLst>
                  <a:gd name="adj1" fmla="val 16223553"/>
                  <a:gd name="adj2" fmla="val 20977833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32B5F74E-1980-493C-BE85-DA0146162ADE}"/>
                  </a:ext>
                </a:extLst>
              </p:cNvPr>
              <p:cNvSpPr/>
              <p:nvPr/>
            </p:nvSpPr>
            <p:spPr>
              <a:xfrm rot="19218412" flipV="1">
                <a:off x="-4915164" y="3305491"/>
                <a:ext cx="10852267" cy="2916116"/>
              </a:xfrm>
              <a:prstGeom prst="arc">
                <a:avLst>
                  <a:gd name="adj1" fmla="val 16223553"/>
                  <a:gd name="adj2" fmla="val 20977833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CE3946CC-D30D-44C7-9131-8376CA5804DD}"/>
                  </a:ext>
                </a:extLst>
              </p:cNvPr>
              <p:cNvSpPr/>
              <p:nvPr/>
            </p:nvSpPr>
            <p:spPr>
              <a:xfrm rot="19218412" flipV="1">
                <a:off x="-5309260" y="4328009"/>
                <a:ext cx="13628421" cy="2916116"/>
              </a:xfrm>
              <a:prstGeom prst="arc">
                <a:avLst>
                  <a:gd name="adj1" fmla="val 16223553"/>
                  <a:gd name="adj2" fmla="val 20977833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A61AB8F7-0740-495C-8EEE-67D949E8C3AD}"/>
                </a:ext>
              </a:extLst>
            </p:cNvPr>
            <p:cNvSpPr/>
            <p:nvPr/>
          </p:nvSpPr>
          <p:spPr>
            <a:xfrm rot="3651876" flipV="1">
              <a:off x="3259926" y="-1298402"/>
              <a:ext cx="10852267" cy="2916116"/>
            </a:xfrm>
            <a:prstGeom prst="arc">
              <a:avLst>
                <a:gd name="adj1" fmla="val 16223553"/>
                <a:gd name="adj2" fmla="val 2097783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1100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21"/>
    </mc:Choice>
    <mc:Fallback xmlns="">
      <p:transition spd="slow" advTm="12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400F61-A95A-480F-AAC3-54FDD0D057B2}"/>
                  </a:ext>
                </a:extLst>
              </p:cNvPr>
              <p:cNvSpPr txBox="1"/>
              <p:nvPr/>
            </p:nvSpPr>
            <p:spPr>
              <a:xfrm>
                <a:off x="437476" y="1772863"/>
                <a:ext cx="5311578" cy="14729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7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7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7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400F61-A95A-480F-AAC3-54FDD0D05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6" y="1772863"/>
                <a:ext cx="5311578" cy="14729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AE5A7CF-36B7-4F5C-9999-3520E02F0BCB}"/>
              </a:ext>
            </a:extLst>
          </p:cNvPr>
          <p:cNvSpPr txBox="1"/>
          <p:nvPr/>
        </p:nvSpPr>
        <p:spPr>
          <a:xfrm>
            <a:off x="800970" y="454188"/>
            <a:ext cx="4584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Ricci Tensor</a:t>
            </a:r>
            <a:endParaRPr lang="en-CA" sz="7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03CAC7-26EF-4128-9873-42FC740E1F74}"/>
                  </a:ext>
                </a:extLst>
              </p:cNvPr>
              <p:cNvSpPr txBox="1"/>
              <p:nvPr/>
            </p:nvSpPr>
            <p:spPr>
              <a:xfrm>
                <a:off x="6096000" y="1772863"/>
                <a:ext cx="2215074" cy="132343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03CAC7-26EF-4128-9873-42FC740E1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72863"/>
                <a:ext cx="2215074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3D305CC-B3C3-46B8-9162-28C9F2959A34}"/>
                  </a:ext>
                </a:extLst>
              </p:cNvPr>
              <p:cNvSpPr txBox="1"/>
              <p:nvPr/>
            </p:nvSpPr>
            <p:spPr>
              <a:xfrm>
                <a:off x="93347" y="3429000"/>
                <a:ext cx="12098653" cy="923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5400" dirty="0"/>
                  <a:t> volumes don’t change due to curvature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3D305CC-B3C3-46B8-9162-28C9F2959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7" y="3429000"/>
                <a:ext cx="12098653" cy="923330"/>
              </a:xfrm>
              <a:prstGeom prst="rect">
                <a:avLst/>
              </a:prstGeom>
              <a:blipFill>
                <a:blip r:embed="rId5"/>
                <a:stretch>
                  <a:fillRect t="-17881" r="-705" b="-3973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36127C26-B9CC-464B-8193-849554CDEC6F}"/>
              </a:ext>
            </a:extLst>
          </p:cNvPr>
          <p:cNvSpPr txBox="1"/>
          <p:nvPr/>
        </p:nvSpPr>
        <p:spPr>
          <a:xfrm>
            <a:off x="93347" y="5009492"/>
            <a:ext cx="12098653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(but it’s still possible that space is curved)</a:t>
            </a:r>
            <a:endParaRPr lang="en-CA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307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573">
        <p:fade/>
      </p:transition>
    </mc:Choice>
    <mc:Fallback xmlns="">
      <p:transition spd="med" advTm="125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B4B5BE-6DC4-41E2-AB1F-4C86DE2408FC}"/>
                  </a:ext>
                </a:extLst>
              </p:cNvPr>
              <p:cNvSpPr txBox="1"/>
              <p:nvPr/>
            </p:nvSpPr>
            <p:spPr>
              <a:xfrm>
                <a:off x="-10430" y="32832"/>
                <a:ext cx="11461710" cy="948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Ricci Curvature Scalar </a:t>
                </a:r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p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𝛼𝛽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B4B5BE-6DC4-41E2-AB1F-4C86DE24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30" y="32832"/>
                <a:ext cx="11461710" cy="948465"/>
              </a:xfrm>
              <a:prstGeom prst="rect">
                <a:avLst/>
              </a:prstGeom>
              <a:blipFill>
                <a:blip r:embed="rId3"/>
                <a:stretch>
                  <a:fillRect l="-2394" t="-8333" b="-2692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C761493-F860-426D-83EB-5167CA7E43C9}"/>
              </a:ext>
            </a:extLst>
          </p:cNvPr>
          <p:cNvCxnSpPr>
            <a:cxnSpLocks/>
          </p:cNvCxnSpPr>
          <p:nvPr/>
        </p:nvCxnSpPr>
        <p:spPr>
          <a:xfrm>
            <a:off x="0" y="981297"/>
            <a:ext cx="12192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022457-7D81-42C0-BAEC-196C1DF12485}"/>
              </a:ext>
            </a:extLst>
          </p:cNvPr>
          <p:cNvGrpSpPr/>
          <p:nvPr/>
        </p:nvGrpSpPr>
        <p:grpSpPr>
          <a:xfrm>
            <a:off x="8382224" y="3371888"/>
            <a:ext cx="3815514" cy="3473639"/>
            <a:chOff x="8121917" y="1104897"/>
            <a:chExt cx="3815514" cy="347363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719922-0B4F-4555-A854-E6CF19B0075D}"/>
                </a:ext>
              </a:extLst>
            </p:cNvPr>
            <p:cNvSpPr txBox="1"/>
            <p:nvPr/>
          </p:nvSpPr>
          <p:spPr>
            <a:xfrm>
              <a:off x="8121917" y="3131986"/>
              <a:ext cx="381551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/>
                <a:t>less area</a:t>
              </a:r>
              <a:br>
                <a:rPr lang="en-GB" sz="4400" dirty="0"/>
              </a:br>
              <a:r>
                <a:rPr lang="en-GB" sz="4400" dirty="0"/>
                <a:t>than flat space</a:t>
              </a:r>
              <a:endParaRPr lang="en-CA" sz="4400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4EFF522-08B1-4D74-9F6C-CE9BAE223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0676" y="1104897"/>
              <a:ext cx="2858382" cy="216197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FC4734C-95F6-4094-B37B-187B52C4A652}"/>
                  </a:ext>
                </a:extLst>
              </p:cNvPr>
              <p:cNvSpPr txBox="1"/>
              <p:nvPr/>
            </p:nvSpPr>
            <p:spPr>
              <a:xfrm>
                <a:off x="681635" y="1986349"/>
                <a:ext cx="25796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FC4734C-95F6-4094-B37B-187B52C4A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35" y="1986349"/>
                <a:ext cx="2579663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B69EF04-9A9C-4DD9-8783-8C6286316ABB}"/>
              </a:ext>
            </a:extLst>
          </p:cNvPr>
          <p:cNvGrpSpPr/>
          <p:nvPr/>
        </p:nvGrpSpPr>
        <p:grpSpPr>
          <a:xfrm>
            <a:off x="-512652" y="3230032"/>
            <a:ext cx="4770521" cy="3592447"/>
            <a:chOff x="3482150" y="1632444"/>
            <a:chExt cx="4770521" cy="359244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02111A3-44A8-41DA-A563-487DD0D7E0F9}"/>
                </a:ext>
              </a:extLst>
            </p:cNvPr>
            <p:cNvGrpSpPr/>
            <p:nvPr/>
          </p:nvGrpSpPr>
          <p:grpSpPr>
            <a:xfrm>
              <a:off x="3482150" y="1632444"/>
              <a:ext cx="4770521" cy="3194821"/>
              <a:chOff x="7574972" y="1140522"/>
              <a:chExt cx="4770521" cy="3194821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0CA16AA-AE6A-4E9C-B30A-5469161D5129}"/>
                  </a:ext>
                </a:extLst>
              </p:cNvPr>
              <p:cNvGrpSpPr/>
              <p:nvPr/>
            </p:nvGrpSpPr>
            <p:grpSpPr>
              <a:xfrm>
                <a:off x="7574972" y="1140522"/>
                <a:ext cx="3940725" cy="3154183"/>
                <a:chOff x="6988102" y="1482987"/>
                <a:chExt cx="4960450" cy="3970378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C9896FBF-4991-4EF0-9770-D68F0F4361CB}"/>
                    </a:ext>
                  </a:extLst>
                </p:cNvPr>
                <p:cNvGrpSpPr/>
                <p:nvPr/>
              </p:nvGrpSpPr>
              <p:grpSpPr>
                <a:xfrm>
                  <a:off x="8262816" y="1482987"/>
                  <a:ext cx="3685736" cy="3749149"/>
                  <a:chOff x="8334814" y="3109438"/>
                  <a:chExt cx="3685736" cy="3749149"/>
                </a:xfrm>
              </p:grpSpPr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0DE8F79A-685A-4EF2-9D4C-CBE5755CFC1E}"/>
                      </a:ext>
                    </a:extLst>
                  </p:cNvPr>
                  <p:cNvSpPr/>
                  <p:nvPr/>
                </p:nvSpPr>
                <p:spPr>
                  <a:xfrm>
                    <a:off x="8569275" y="3683590"/>
                    <a:ext cx="3212124" cy="787790"/>
                  </a:xfrm>
                  <a:prstGeom prst="ellipse">
                    <a:avLst/>
                  </a:prstGeom>
                  <a:solidFill>
                    <a:schemeClr val="bg1"/>
                  </a:solidFill>
                  <a:ln w="762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658343A-D8C4-4C06-90A2-76A6335417CD}"/>
                      </a:ext>
                    </a:extLst>
                  </p:cNvPr>
                  <p:cNvGrpSpPr/>
                  <p:nvPr/>
                </p:nvGrpSpPr>
                <p:grpSpPr>
                  <a:xfrm>
                    <a:off x="8334814" y="3109438"/>
                    <a:ext cx="3685736" cy="3685736"/>
                    <a:chOff x="8334814" y="2997786"/>
                    <a:chExt cx="3685736" cy="3685736"/>
                  </a:xfrm>
                </p:grpSpPr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823A3DBB-5579-4D4D-B702-B69D1260A3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34814" y="2997786"/>
                      <a:ext cx="3685736" cy="3685736"/>
                    </a:xfrm>
                    <a:prstGeom prst="ellipse">
                      <a:avLst/>
                    </a:prstGeom>
                    <a:noFill/>
                    <a:ln w="762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4922CD9B-617A-4B90-B83C-D6DA5EBAFD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34814" y="4481929"/>
                      <a:ext cx="3685736" cy="787790"/>
                    </a:xfrm>
                    <a:prstGeom prst="ellipse">
                      <a:avLst/>
                    </a:prstGeom>
                    <a:noFill/>
                    <a:ln w="76200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CCD38313-B882-41B2-AF3E-4BCD8C26BC18}"/>
                      </a:ext>
                    </a:extLst>
                  </p:cNvPr>
                  <p:cNvGrpSpPr/>
                  <p:nvPr/>
                </p:nvGrpSpPr>
                <p:grpSpPr>
                  <a:xfrm>
                    <a:off x="8351605" y="3141055"/>
                    <a:ext cx="3608456" cy="3717532"/>
                    <a:chOff x="8380180" y="3023726"/>
                    <a:chExt cx="3608456" cy="3608456"/>
                  </a:xfrm>
                </p:grpSpPr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B22B7A0E-0EB7-4CCD-8B4D-B6ED690326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80180" y="3023726"/>
                      <a:ext cx="3608456" cy="3608456"/>
                      <a:chOff x="12473209" y="3023726"/>
                      <a:chExt cx="3608456" cy="3608456"/>
                    </a:xfrm>
                  </p:grpSpPr>
                  <p:sp>
                    <p:nvSpPr>
                      <p:cNvPr id="77" name="Chord 76">
                        <a:extLst>
                          <a:ext uri="{FF2B5EF4-FFF2-40B4-BE49-F238E27FC236}">
                            <a16:creationId xmlns:a16="http://schemas.microsoft.com/office/drawing/2014/main" id="{EC9507C8-9C66-4BAF-88D4-9B3413081DCF}"/>
                          </a:ext>
                        </a:extLst>
                      </p:cNvPr>
                      <p:cNvSpPr/>
                      <p:nvPr/>
                    </p:nvSpPr>
                    <p:spPr>
                      <a:xfrm rot="6645329">
                        <a:off x="12473209" y="3023726"/>
                        <a:ext cx="3608456" cy="3608456"/>
                      </a:xfrm>
                      <a:prstGeom prst="chord">
                        <a:avLst>
                          <a:gd name="adj1" fmla="val 6078727"/>
                          <a:gd name="adj2" fmla="val 13143076"/>
                        </a:avLst>
                      </a:prstGeom>
                      <a:solidFill>
                        <a:srgbClr val="00B0F0"/>
                      </a:solidFill>
                      <a:ln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8" name="Oval 77">
                        <a:extLst>
                          <a:ext uri="{FF2B5EF4-FFF2-40B4-BE49-F238E27FC236}">
                            <a16:creationId xmlns:a16="http://schemas.microsoft.com/office/drawing/2014/main" id="{5C81A9AA-9214-4EC4-94FE-D98D819B05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29845" y="3567798"/>
                        <a:ext cx="3124199" cy="719721"/>
                      </a:xfrm>
                      <a:prstGeom prst="ellipse">
                        <a:avLst/>
                      </a:prstGeom>
                      <a:solidFill>
                        <a:srgbClr val="00B0F0"/>
                      </a:solidFill>
                      <a:ln w="762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sp>
                  <p:nvSpPr>
                    <p:cNvPr id="76" name="Arc 75">
                      <a:extLst>
                        <a:ext uri="{FF2B5EF4-FFF2-40B4-BE49-F238E27FC236}">
                          <a16:creationId xmlns:a16="http://schemas.microsoft.com/office/drawing/2014/main" id="{F60CEDC1-6B71-4EEB-9759-181F3A87FA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92003" y="3543300"/>
                      <a:ext cx="3213100" cy="787400"/>
                    </a:xfrm>
                    <a:prstGeom prst="arc">
                      <a:avLst>
                        <a:gd name="adj1" fmla="val 11029167"/>
                        <a:gd name="adj2" fmla="val 21368799"/>
                      </a:avLst>
                    </a:prstGeom>
                    <a:ln w="76200">
                      <a:solidFill>
                        <a:srgbClr val="00206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6245A03-E3D3-445D-AA4F-A704A4752F99}"/>
                    </a:ext>
                  </a:extLst>
                </p:cNvPr>
                <p:cNvSpPr/>
                <p:nvPr/>
              </p:nvSpPr>
              <p:spPr>
                <a:xfrm rot="923619">
                  <a:off x="6988102" y="3728364"/>
                  <a:ext cx="4067020" cy="17250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629179E-4169-4D8F-A076-E757993AA828}"/>
                  </a:ext>
                </a:extLst>
              </p:cNvPr>
              <p:cNvSpPr/>
              <p:nvPr/>
            </p:nvSpPr>
            <p:spPr>
              <a:xfrm rot="20635132">
                <a:off x="9114535" y="2964952"/>
                <a:ext cx="3230958" cy="13703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77A0D9-DF9D-4A3E-A05F-CBDFC0D81E53}"/>
                </a:ext>
              </a:extLst>
            </p:cNvPr>
            <p:cNvSpPr txBox="1"/>
            <p:nvPr/>
          </p:nvSpPr>
          <p:spPr>
            <a:xfrm>
              <a:off x="4046763" y="3655231"/>
              <a:ext cx="383042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MORE AREA</a:t>
              </a:r>
            </a:p>
            <a:p>
              <a:pPr algn="ctr"/>
              <a:r>
                <a:rPr lang="en-GB" sz="4800" dirty="0"/>
                <a:t>than flat space</a:t>
              </a:r>
              <a:endParaRPr lang="en-CA" sz="4800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2238E1F-CEF1-4000-B261-1B269B1F7DE2}"/>
              </a:ext>
            </a:extLst>
          </p:cNvPr>
          <p:cNvGrpSpPr/>
          <p:nvPr/>
        </p:nvGrpSpPr>
        <p:grpSpPr>
          <a:xfrm>
            <a:off x="4414679" y="3989825"/>
            <a:ext cx="3479172" cy="2868175"/>
            <a:chOff x="3655880" y="1549344"/>
            <a:chExt cx="3479172" cy="2868175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C7E9E2C-9DB6-4D96-9A88-3C3958D3998E}"/>
                </a:ext>
              </a:extLst>
            </p:cNvPr>
            <p:cNvSpPr/>
            <p:nvPr/>
          </p:nvSpPr>
          <p:spPr>
            <a:xfrm>
              <a:off x="4174624" y="1549344"/>
              <a:ext cx="2551804" cy="625844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7DF2A5A-BA61-48D0-B1D5-E5FF646D6F25}"/>
                </a:ext>
              </a:extLst>
            </p:cNvPr>
            <p:cNvSpPr txBox="1"/>
            <p:nvPr/>
          </p:nvSpPr>
          <p:spPr>
            <a:xfrm>
              <a:off x="3655880" y="2970969"/>
              <a:ext cx="347917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/>
                <a:t>Same area</a:t>
              </a:r>
              <a:br>
                <a:rPr lang="en-GB" sz="4400" dirty="0"/>
              </a:br>
              <a:r>
                <a:rPr lang="en-GB" sz="4400" dirty="0"/>
                <a:t>as flat space</a:t>
              </a:r>
              <a:endParaRPr lang="en-CA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F8E3D46-A8FB-4250-9511-A33C82CCF3E2}"/>
                  </a:ext>
                </a:extLst>
              </p:cNvPr>
              <p:cNvSpPr txBox="1"/>
              <p:nvPr/>
            </p:nvSpPr>
            <p:spPr>
              <a:xfrm>
                <a:off x="8850983" y="2002786"/>
                <a:ext cx="25796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F8E3D46-A8FB-4250-9511-A33C82CCF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983" y="2002786"/>
                <a:ext cx="2579663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EE2E444-5D53-4107-8E87-244856CF6D81}"/>
                  </a:ext>
                </a:extLst>
              </p:cNvPr>
              <p:cNvSpPr txBox="1"/>
              <p:nvPr/>
            </p:nvSpPr>
            <p:spPr>
              <a:xfrm>
                <a:off x="4806168" y="2002787"/>
                <a:ext cx="25796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EE2E444-5D53-4107-8E87-244856CF6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168" y="2002787"/>
                <a:ext cx="2579663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A7993AA-F01A-4EF9-B9CB-99F2E3215430}"/>
                  </a:ext>
                </a:extLst>
              </p:cNvPr>
              <p:cNvSpPr txBox="1"/>
              <p:nvPr/>
            </p:nvSpPr>
            <p:spPr>
              <a:xfrm>
                <a:off x="83080" y="1137659"/>
                <a:ext cx="88177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>
                    <a:solidFill>
                      <a:srgbClr val="002060"/>
                    </a:solidFill>
                  </a:rPr>
                  <a:t>For a given Circumference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CA" sz="4000" dirty="0">
                    <a:solidFill>
                      <a:srgbClr val="002060"/>
                    </a:solidFill>
                  </a:rPr>
                  <a:t> …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A7993AA-F01A-4EF9-B9CB-99F2E3215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0" y="1137659"/>
                <a:ext cx="8817714" cy="707886"/>
              </a:xfrm>
              <a:prstGeom prst="rect">
                <a:avLst/>
              </a:prstGeom>
              <a:blipFill>
                <a:blip r:embed="rId8"/>
                <a:stretch>
                  <a:fillRect l="-2490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4467CE6-F312-4480-A00F-557A74860127}"/>
              </a:ext>
            </a:extLst>
          </p:cNvPr>
          <p:cNvGrpSpPr/>
          <p:nvPr/>
        </p:nvGrpSpPr>
        <p:grpSpPr>
          <a:xfrm>
            <a:off x="4151402" y="1929761"/>
            <a:ext cx="4065639" cy="4997775"/>
            <a:chOff x="4151402" y="1"/>
            <a:chExt cx="4065639" cy="6927536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199FFAA-0782-4EF1-9F5F-FE6FDF9EB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7041" y="1"/>
              <a:ext cx="0" cy="6857999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D823013-22B3-4DB4-AD18-8DAA41CA7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1402" y="69538"/>
              <a:ext cx="0" cy="6857999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8507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680">
        <p:fade/>
      </p:transition>
    </mc:Choice>
    <mc:Fallback xmlns="">
      <p:transition spd="med" advTm="116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89" grpId="0"/>
      <p:bldP spid="90" grpId="0"/>
      <p:bldP spid="9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67CBDA-0084-41FC-AD35-5098DA89D96D}"/>
              </a:ext>
            </a:extLst>
          </p:cNvPr>
          <p:cNvSpPr txBox="1"/>
          <p:nvPr/>
        </p:nvSpPr>
        <p:spPr>
          <a:xfrm>
            <a:off x="267468" y="415868"/>
            <a:ext cx="11657063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GB" sz="6000" dirty="0"/>
              <a:t>Next video: </a:t>
            </a:r>
            <a:r>
              <a:rPr lang="en-GB" sz="6000" b="1" dirty="0"/>
              <a:t>Newton-</a:t>
            </a:r>
            <a:r>
              <a:rPr lang="en-GB" sz="6000" b="1" dirty="0" err="1"/>
              <a:t>Cartan</a:t>
            </a:r>
            <a:r>
              <a:rPr lang="en-GB" sz="6000" b="1" dirty="0"/>
              <a:t> Theory</a:t>
            </a:r>
            <a:endParaRPr lang="en-CA" sz="6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560655-3764-454F-9ECB-A4BF92638919}"/>
                  </a:ext>
                </a:extLst>
              </p:cNvPr>
              <p:cNvSpPr txBox="1"/>
              <p:nvPr/>
            </p:nvSpPr>
            <p:spPr>
              <a:xfrm>
                <a:off x="267468" y="2514807"/>
                <a:ext cx="11657063" cy="18283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400" dirty="0"/>
                  <a:t>Use the </a:t>
                </a:r>
                <a:r>
                  <a:rPr lang="en-GB" sz="5400" dirty="0">
                    <a:solidFill>
                      <a:srgbClr val="0070C0"/>
                    </a:solidFill>
                  </a:rPr>
                  <a:t>Ricci Tensor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𝛼𝛽</m:t>
                        </m:r>
                      </m:sub>
                    </m:sSub>
                  </m:oMath>
                </a14:m>
                <a:r>
                  <a:rPr lang="en-CA" sz="5400" dirty="0"/>
                  <a:t> to describe curved spacetime in Newtonian Gravity.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560655-3764-454F-9ECB-A4BF92638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68" y="2514807"/>
                <a:ext cx="11657063" cy="1828386"/>
              </a:xfrm>
              <a:prstGeom prst="rect">
                <a:avLst/>
              </a:prstGeom>
              <a:blipFill>
                <a:blip r:embed="rId2"/>
                <a:stretch>
                  <a:fillRect l="-1203" t="-8696" r="-1098" b="-1973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363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8"/>
    </mc:Choice>
    <mc:Fallback xmlns="">
      <p:transition spd="slow" advTm="457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678335-99B9-4C45-BB34-42FA2DE5A35A}"/>
              </a:ext>
            </a:extLst>
          </p:cNvPr>
          <p:cNvSpPr txBox="1"/>
          <p:nvPr/>
        </p:nvSpPr>
        <p:spPr>
          <a:xfrm>
            <a:off x="0" y="-116112"/>
            <a:ext cx="11676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Curvature in any dimension: </a:t>
            </a:r>
            <a:r>
              <a:rPr lang="en-GB" sz="4000" u="sng" dirty="0">
                <a:solidFill>
                  <a:srgbClr val="FF0000"/>
                </a:solidFill>
              </a:rPr>
              <a:t>Riemann Curvature Tensor</a:t>
            </a:r>
            <a:endParaRPr lang="en-CA" sz="4000" u="sng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38159-9EFF-45CF-9486-8D3898808D7E}"/>
              </a:ext>
            </a:extLst>
          </p:cNvPr>
          <p:cNvSpPr txBox="1"/>
          <p:nvPr/>
        </p:nvSpPr>
        <p:spPr>
          <a:xfrm>
            <a:off x="75746" y="552793"/>
            <a:ext cx="5330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1. Holonomy</a:t>
            </a:r>
            <a:br>
              <a:rPr lang="en-GB" sz="4000" dirty="0"/>
            </a:br>
            <a:r>
              <a:rPr lang="en-GB" sz="2400" dirty="0"/>
              <a:t>(twisting of vector when parallel transported in a loop)</a:t>
            </a:r>
            <a:endParaRPr lang="en-CA" sz="4000" u="sng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CEDF7-4F0E-4AA6-AEA1-965B990547A1}"/>
              </a:ext>
            </a:extLst>
          </p:cNvPr>
          <p:cNvSpPr txBox="1"/>
          <p:nvPr/>
        </p:nvSpPr>
        <p:spPr>
          <a:xfrm>
            <a:off x="6178644" y="591139"/>
            <a:ext cx="5906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2. Geodesic Deviation</a:t>
            </a:r>
            <a:br>
              <a:rPr lang="en-GB" sz="4000" dirty="0"/>
            </a:br>
            <a:r>
              <a:rPr lang="en-GB" sz="2400" dirty="0"/>
              <a:t>(measuring spread of neighbouring geodesics)</a:t>
            </a:r>
            <a:endParaRPr lang="en-CA" sz="2400" u="sng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088C21-ABC1-43B1-A47D-E696052BCC73}"/>
              </a:ext>
            </a:extLst>
          </p:cNvPr>
          <p:cNvCxnSpPr>
            <a:cxnSpLocks/>
          </p:cNvCxnSpPr>
          <p:nvPr/>
        </p:nvCxnSpPr>
        <p:spPr>
          <a:xfrm flipH="1" flipV="1">
            <a:off x="6116864" y="560919"/>
            <a:ext cx="1" cy="6297081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9345391-751D-48B0-881C-E8B840138EA7}"/>
              </a:ext>
            </a:extLst>
          </p:cNvPr>
          <p:cNvSpPr/>
          <p:nvPr/>
        </p:nvSpPr>
        <p:spPr>
          <a:xfrm>
            <a:off x="2825446" y="1848333"/>
            <a:ext cx="225542" cy="22554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46929DA-1276-4998-B0FC-ECFBF53348B0}"/>
              </a:ext>
            </a:extLst>
          </p:cNvPr>
          <p:cNvGrpSpPr/>
          <p:nvPr/>
        </p:nvGrpSpPr>
        <p:grpSpPr>
          <a:xfrm>
            <a:off x="878347" y="1310716"/>
            <a:ext cx="4086880" cy="5067974"/>
            <a:chOff x="878347" y="1310716"/>
            <a:chExt cx="4086880" cy="506797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EA4D2A-6EEA-48AB-AA85-3439A6D0E01A}"/>
                </a:ext>
              </a:extLst>
            </p:cNvPr>
            <p:cNvGrpSpPr/>
            <p:nvPr/>
          </p:nvGrpSpPr>
          <p:grpSpPr>
            <a:xfrm>
              <a:off x="878349" y="1960203"/>
              <a:ext cx="4070511" cy="4070510"/>
              <a:chOff x="8261590" y="2445633"/>
              <a:chExt cx="3383130" cy="338313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E059681-EC66-40A8-9990-2B7C39548DD0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48783B9-BB6C-4F97-884A-C914F1AF1BDE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B0A178C-102F-409A-AC87-4E53E3C4C9C9}"/>
                </a:ext>
              </a:extLst>
            </p:cNvPr>
            <p:cNvGrpSpPr/>
            <p:nvPr/>
          </p:nvGrpSpPr>
          <p:grpSpPr>
            <a:xfrm>
              <a:off x="878347" y="1310716"/>
              <a:ext cx="4086880" cy="5067974"/>
              <a:chOff x="878347" y="1310716"/>
              <a:chExt cx="4086880" cy="5067974"/>
            </a:xfrm>
          </p:grpSpPr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F15E99B3-4B13-431E-9476-F5F91A7DB99A}"/>
                  </a:ext>
                </a:extLst>
              </p:cNvPr>
              <p:cNvSpPr/>
              <p:nvPr/>
            </p:nvSpPr>
            <p:spPr>
              <a:xfrm rot="19776822">
                <a:off x="984092" y="1861417"/>
                <a:ext cx="3867529" cy="4517273"/>
              </a:xfrm>
              <a:prstGeom prst="arc">
                <a:avLst>
                  <a:gd name="adj1" fmla="val 18069979"/>
                  <a:gd name="adj2" fmla="val 2332061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 dirty="0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9D48A714-E1BE-4A5F-AE3D-CCF3B9B4663D}"/>
                  </a:ext>
                </a:extLst>
              </p:cNvPr>
              <p:cNvSpPr/>
              <p:nvPr/>
            </p:nvSpPr>
            <p:spPr>
              <a:xfrm rot="5400000">
                <a:off x="1988985" y="2084678"/>
                <a:ext cx="1865604" cy="4086880"/>
              </a:xfrm>
              <a:prstGeom prst="arc">
                <a:avLst>
                  <a:gd name="adj1" fmla="val 16647705"/>
                  <a:gd name="adj2" fmla="val 3675036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 dirty="0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B81F2B2E-5430-4D12-B4D7-6C82E0C2A0FA}"/>
                  </a:ext>
                </a:extLst>
              </p:cNvPr>
              <p:cNvSpPr/>
              <p:nvPr/>
            </p:nvSpPr>
            <p:spPr>
              <a:xfrm rot="12503560">
                <a:off x="1871079" y="1310716"/>
                <a:ext cx="3035086" cy="4899321"/>
              </a:xfrm>
              <a:prstGeom prst="arc">
                <a:avLst>
                  <a:gd name="adj1" fmla="val 18069979"/>
                  <a:gd name="adj2" fmla="val 2837464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 dirty="0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19E6D98-9E22-40FC-8265-5C2191BEFF19}"/>
                  </a:ext>
                </a:extLst>
              </p14:cNvPr>
              <p14:cNvContentPartPr/>
              <p14:nvPr/>
            </p14:nvContentPartPr>
            <p14:xfrm>
              <a:off x="1774256" y="5473202"/>
              <a:ext cx="327" cy="327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19E6D98-9E22-40FC-8265-5C2191BEFF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6081" y="5465027"/>
                <a:ext cx="16350" cy="16350"/>
              </a:xfrm>
              <a:prstGeom prst="rect">
                <a:avLst/>
              </a:prstGeom>
            </p:spPr>
          </p:pic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319FDD2-B9F0-4856-8279-786A8661E5E3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65729"/>
            <a:ext cx="12192000" cy="25574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A0B818-59B1-4404-948E-04699411CE29}"/>
              </a:ext>
            </a:extLst>
          </p:cNvPr>
          <p:cNvGrpSpPr/>
          <p:nvPr/>
        </p:nvGrpSpPr>
        <p:grpSpPr>
          <a:xfrm>
            <a:off x="7430968" y="465862"/>
            <a:ext cx="5399940" cy="9405776"/>
            <a:chOff x="370264" y="-72573"/>
            <a:chExt cx="4985920" cy="8684625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0A4FF56A-9811-4344-A395-9089801D8725}"/>
                </a:ext>
              </a:extLst>
            </p:cNvPr>
            <p:cNvSpPr/>
            <p:nvPr/>
          </p:nvSpPr>
          <p:spPr>
            <a:xfrm rot="15785733">
              <a:off x="-2114220" y="2411911"/>
              <a:ext cx="8684625" cy="3715657"/>
            </a:xfrm>
            <a:prstGeom prst="arc">
              <a:avLst>
                <a:gd name="adj1" fmla="val 13892313"/>
                <a:gd name="adj2" fmla="val 20409365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F1763330-6797-496B-B3AE-E501F13897CB}"/>
                </a:ext>
              </a:extLst>
            </p:cNvPr>
            <p:cNvSpPr/>
            <p:nvPr/>
          </p:nvSpPr>
          <p:spPr>
            <a:xfrm rot="16370606">
              <a:off x="-775276" y="2473596"/>
              <a:ext cx="6834051" cy="3715657"/>
            </a:xfrm>
            <a:prstGeom prst="arc">
              <a:avLst>
                <a:gd name="adj1" fmla="val 13892313"/>
                <a:gd name="adj2" fmla="val 20710424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4005A050-1AE0-4087-B90E-A57D0F327A0B}"/>
                </a:ext>
              </a:extLst>
            </p:cNvPr>
            <p:cNvSpPr/>
            <p:nvPr/>
          </p:nvSpPr>
          <p:spPr>
            <a:xfrm rot="17095619">
              <a:off x="160421" y="2759632"/>
              <a:ext cx="5929861" cy="3715657"/>
            </a:xfrm>
            <a:prstGeom prst="arc">
              <a:avLst>
                <a:gd name="adj1" fmla="val 13892313"/>
                <a:gd name="adj2" fmla="val 20855953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159A0457-96FB-4D83-AF66-7FE92D8CED57}"/>
                </a:ext>
              </a:extLst>
            </p:cNvPr>
            <p:cNvSpPr/>
            <p:nvPr/>
          </p:nvSpPr>
          <p:spPr>
            <a:xfrm rot="18132418">
              <a:off x="951909" y="3237586"/>
              <a:ext cx="5092893" cy="3715657"/>
            </a:xfrm>
            <a:prstGeom prst="arc">
              <a:avLst>
                <a:gd name="adj1" fmla="val 13892313"/>
                <a:gd name="adj2" fmla="val 298940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B3F78B-6077-4E9C-B9D9-2C8883CA2F6E}"/>
              </a:ext>
            </a:extLst>
          </p:cNvPr>
          <p:cNvGrpSpPr/>
          <p:nvPr/>
        </p:nvGrpSpPr>
        <p:grpSpPr>
          <a:xfrm>
            <a:off x="6369100" y="2718659"/>
            <a:ext cx="3769239" cy="4014355"/>
            <a:chOff x="-305389" y="2080073"/>
            <a:chExt cx="3480247" cy="3706570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2A3370F5-6A48-417F-AD4D-815BAFC890A9}"/>
                </a:ext>
              </a:extLst>
            </p:cNvPr>
            <p:cNvSpPr/>
            <p:nvPr/>
          </p:nvSpPr>
          <p:spPr>
            <a:xfrm rot="21441121">
              <a:off x="283921" y="4521353"/>
              <a:ext cx="1780948" cy="1265290"/>
            </a:xfrm>
            <a:prstGeom prst="arc">
              <a:avLst>
                <a:gd name="adj1" fmla="val 13892313"/>
                <a:gd name="adj2" fmla="val 20409365"/>
              </a:avLst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319D29E3-8D4B-464A-A8AD-E10192BCA6F8}"/>
                </a:ext>
              </a:extLst>
            </p:cNvPr>
            <p:cNvSpPr/>
            <p:nvPr/>
          </p:nvSpPr>
          <p:spPr>
            <a:xfrm rot="303124">
              <a:off x="-159658" y="3339450"/>
              <a:ext cx="2690202" cy="1911277"/>
            </a:xfrm>
            <a:prstGeom prst="arc">
              <a:avLst>
                <a:gd name="adj1" fmla="val 13892313"/>
                <a:gd name="adj2" fmla="val 20409365"/>
              </a:avLst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5E5BCD02-5F54-45BD-8619-5B2736D1B76E}"/>
                </a:ext>
              </a:extLst>
            </p:cNvPr>
            <p:cNvSpPr/>
            <p:nvPr/>
          </p:nvSpPr>
          <p:spPr>
            <a:xfrm rot="440530">
              <a:off x="-305389" y="2080073"/>
              <a:ext cx="3480247" cy="2472572"/>
            </a:xfrm>
            <a:prstGeom prst="arc">
              <a:avLst>
                <a:gd name="adj1" fmla="val 13892313"/>
                <a:gd name="adj2" fmla="val 20960781"/>
              </a:avLst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BC1C4A0-29C3-4235-B043-EC163321A922}"/>
              </a:ext>
            </a:extLst>
          </p:cNvPr>
          <p:cNvGrpSpPr/>
          <p:nvPr/>
        </p:nvGrpSpPr>
        <p:grpSpPr>
          <a:xfrm>
            <a:off x="7155714" y="1959216"/>
            <a:ext cx="3568331" cy="3550788"/>
            <a:chOff x="420914" y="1378857"/>
            <a:chExt cx="3294743" cy="3278545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840E030-F52F-48F9-A074-57EC4CDCF9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914" y="3497944"/>
              <a:ext cx="286679" cy="1159458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ED83FA0-0387-4470-B6CE-0284A47565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2851" y="2104571"/>
              <a:ext cx="170520" cy="1268317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AEE494-DD94-4090-8AFD-B203BC8E1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0908" y="1378857"/>
              <a:ext cx="1164749" cy="1072375"/>
            </a:xfrm>
            <a:prstGeom prst="straightConnector1">
              <a:avLst/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3E7CDE-E823-43FA-B959-4EF8E58D00B9}"/>
              </a:ext>
            </a:extLst>
          </p:cNvPr>
          <p:cNvGrpSpPr/>
          <p:nvPr/>
        </p:nvGrpSpPr>
        <p:grpSpPr>
          <a:xfrm>
            <a:off x="7426900" y="3097065"/>
            <a:ext cx="2841279" cy="2389364"/>
            <a:chOff x="671308" y="2429466"/>
            <a:chExt cx="2623435" cy="2206169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CBF538-0BB3-499A-A2D8-7A4669DCA9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308" y="4310743"/>
              <a:ext cx="504349" cy="32489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CBECD18-8853-46DF-A54E-8BF449D479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536" y="3322093"/>
              <a:ext cx="816407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E590158-4E36-4A39-87CE-8EF44206D0E1}"/>
                </a:ext>
              </a:extLst>
            </p:cNvPr>
            <p:cNvCxnSpPr>
              <a:cxnSpLocks/>
            </p:cNvCxnSpPr>
            <p:nvPr/>
          </p:nvCxnSpPr>
          <p:spPr>
            <a:xfrm>
              <a:off x="2558164" y="2429466"/>
              <a:ext cx="736579" cy="60402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61399C-295B-486D-BFBA-6AD8D086EC1F}"/>
                  </a:ext>
                </a:extLst>
              </p:cNvPr>
              <p:cNvSpPr txBox="1"/>
              <p:nvPr/>
            </p:nvSpPr>
            <p:spPr>
              <a:xfrm>
                <a:off x="6641326" y="3467005"/>
                <a:ext cx="796565" cy="102419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61399C-295B-486D-BFBA-6AD8D086E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326" y="3467005"/>
                <a:ext cx="796565" cy="1024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B6002BE-DE48-4E4F-BE08-549DCEE6A7F4}"/>
                  </a:ext>
                </a:extLst>
              </p:cNvPr>
              <p:cNvSpPr txBox="1"/>
              <p:nvPr/>
            </p:nvSpPr>
            <p:spPr>
              <a:xfrm>
                <a:off x="8429335" y="3069956"/>
                <a:ext cx="768928" cy="102419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B6002BE-DE48-4E4F-BE08-549DCEE6A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335" y="3069956"/>
                <a:ext cx="768928" cy="10241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767E7F9A-AAD7-423F-8850-096F6BFA4A4C}"/>
              </a:ext>
            </a:extLst>
          </p:cNvPr>
          <p:cNvSpPr/>
          <p:nvPr/>
        </p:nvSpPr>
        <p:spPr>
          <a:xfrm>
            <a:off x="11290717" y="3007898"/>
            <a:ext cx="1395042" cy="1271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AB5F10-E000-4FAD-B029-8E5BA8147214}"/>
              </a:ext>
            </a:extLst>
          </p:cNvPr>
          <p:cNvCxnSpPr>
            <a:cxnSpLocks/>
          </p:cNvCxnSpPr>
          <p:nvPr/>
        </p:nvCxnSpPr>
        <p:spPr>
          <a:xfrm>
            <a:off x="2913604" y="1936773"/>
            <a:ext cx="1767088" cy="270175"/>
          </a:xfrm>
          <a:prstGeom prst="straightConnector1">
            <a:avLst/>
          </a:prstGeom>
          <a:ln w="1016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8ADBEF1-6388-41BF-8A28-C0538C004951}"/>
              </a:ext>
            </a:extLst>
          </p:cNvPr>
          <p:cNvGrpSpPr/>
          <p:nvPr/>
        </p:nvGrpSpPr>
        <p:grpSpPr>
          <a:xfrm>
            <a:off x="3820057" y="2869293"/>
            <a:ext cx="1781012" cy="3277272"/>
            <a:chOff x="3820057" y="2869293"/>
            <a:chExt cx="1781012" cy="327727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C5F491A-1192-4DA1-86E9-B07D7B3FACF5}"/>
                </a:ext>
              </a:extLst>
            </p:cNvPr>
            <p:cNvCxnSpPr>
              <a:cxnSpLocks/>
            </p:cNvCxnSpPr>
            <p:nvPr/>
          </p:nvCxnSpPr>
          <p:spPr>
            <a:xfrm>
              <a:off x="4948860" y="4365553"/>
              <a:ext cx="0" cy="1781012"/>
            </a:xfrm>
            <a:prstGeom prst="straightConnector1">
              <a:avLst/>
            </a:prstGeom>
            <a:ln w="1016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9C851F7-13D4-4188-A83C-1CBF86B47616}"/>
                </a:ext>
              </a:extLst>
            </p:cNvPr>
            <p:cNvCxnSpPr>
              <a:cxnSpLocks/>
            </p:cNvCxnSpPr>
            <p:nvPr/>
          </p:nvCxnSpPr>
          <p:spPr>
            <a:xfrm rot="19500470">
              <a:off x="5184137" y="3121342"/>
              <a:ext cx="0" cy="1781012"/>
            </a:xfrm>
            <a:prstGeom prst="straightConnector1">
              <a:avLst/>
            </a:prstGeom>
            <a:ln w="1016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B17387-8223-46FF-9392-1520AEA27FDB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4710563" y="1978787"/>
              <a:ext cx="0" cy="1781012"/>
            </a:xfrm>
            <a:prstGeom prst="straightConnector1">
              <a:avLst/>
            </a:prstGeom>
            <a:ln w="1016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F3ECF6-C17D-4AC2-AA79-5CF1F16F7F39}"/>
              </a:ext>
            </a:extLst>
          </p:cNvPr>
          <p:cNvGrpSpPr/>
          <p:nvPr/>
        </p:nvGrpSpPr>
        <p:grpSpPr>
          <a:xfrm>
            <a:off x="1635787" y="4833204"/>
            <a:ext cx="2476571" cy="1999498"/>
            <a:chOff x="1635787" y="4833204"/>
            <a:chExt cx="2476571" cy="199949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7DB2D41-A0ED-4AC6-9B3E-90BE80D4E7B6}"/>
                </a:ext>
              </a:extLst>
            </p:cNvPr>
            <p:cNvCxnSpPr>
              <a:cxnSpLocks/>
            </p:cNvCxnSpPr>
            <p:nvPr/>
          </p:nvCxnSpPr>
          <p:spPr>
            <a:xfrm>
              <a:off x="4112358" y="4859550"/>
              <a:ext cx="0" cy="1781012"/>
            </a:xfrm>
            <a:prstGeom prst="straightConnector1">
              <a:avLst/>
            </a:prstGeom>
            <a:ln w="101600">
              <a:solidFill>
                <a:srgbClr val="9C9EE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72DD92-A715-47F8-BC65-1C882173EDB5}"/>
                </a:ext>
              </a:extLst>
            </p:cNvPr>
            <p:cNvCxnSpPr>
              <a:cxnSpLocks/>
            </p:cNvCxnSpPr>
            <p:nvPr/>
          </p:nvCxnSpPr>
          <p:spPr>
            <a:xfrm>
              <a:off x="2913604" y="5051690"/>
              <a:ext cx="0" cy="1781012"/>
            </a:xfrm>
            <a:prstGeom prst="straightConnector1">
              <a:avLst/>
            </a:prstGeom>
            <a:ln w="101600">
              <a:solidFill>
                <a:srgbClr val="9FD9DD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68B3179-193A-4091-8C3A-7E218616AEAE}"/>
                </a:ext>
              </a:extLst>
            </p:cNvPr>
            <p:cNvCxnSpPr>
              <a:cxnSpLocks/>
            </p:cNvCxnSpPr>
            <p:nvPr/>
          </p:nvCxnSpPr>
          <p:spPr>
            <a:xfrm>
              <a:off x="1635787" y="4833204"/>
              <a:ext cx="0" cy="1781012"/>
            </a:xfrm>
            <a:prstGeom prst="straightConnector1">
              <a:avLst/>
            </a:prstGeom>
            <a:ln w="101600">
              <a:solidFill>
                <a:srgbClr val="92D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9F5CA3-712A-4E35-A5F2-C803C9BA7379}"/>
              </a:ext>
            </a:extLst>
          </p:cNvPr>
          <p:cNvGrpSpPr/>
          <p:nvPr/>
        </p:nvGrpSpPr>
        <p:grpSpPr>
          <a:xfrm>
            <a:off x="1372134" y="2517721"/>
            <a:ext cx="1781012" cy="3092848"/>
            <a:chOff x="1372134" y="2517721"/>
            <a:chExt cx="1781012" cy="309284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5824AA5-D10E-49BD-A51B-E88823DB0BF2}"/>
                </a:ext>
              </a:extLst>
            </p:cNvPr>
            <p:cNvCxnSpPr>
              <a:cxnSpLocks/>
            </p:cNvCxnSpPr>
            <p:nvPr/>
          </p:nvCxnSpPr>
          <p:spPr>
            <a:xfrm rot="2947968">
              <a:off x="2262640" y="1627215"/>
              <a:ext cx="0" cy="1781012"/>
            </a:xfrm>
            <a:prstGeom prst="straightConnector1">
              <a:avLst/>
            </a:prstGeom>
            <a:ln w="101600">
              <a:solidFill>
                <a:srgbClr val="1D2C1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59C74B0-B1FA-4A16-830B-2B1A53C96B88}"/>
                </a:ext>
              </a:extLst>
            </p:cNvPr>
            <p:cNvCxnSpPr>
              <a:cxnSpLocks/>
            </p:cNvCxnSpPr>
            <p:nvPr/>
          </p:nvCxnSpPr>
          <p:spPr>
            <a:xfrm rot="1003214">
              <a:off x="1470132" y="3829557"/>
              <a:ext cx="0" cy="1781012"/>
            </a:xfrm>
            <a:prstGeom prst="straightConnector1">
              <a:avLst/>
            </a:prstGeom>
            <a:ln w="101600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E3EFEAB-367A-4ABB-847D-04D5602C467A}"/>
                </a:ext>
              </a:extLst>
            </p:cNvPr>
            <p:cNvCxnSpPr>
              <a:cxnSpLocks/>
            </p:cNvCxnSpPr>
            <p:nvPr/>
          </p:nvCxnSpPr>
          <p:spPr>
            <a:xfrm rot="2023638">
              <a:off x="1686738" y="2683866"/>
              <a:ext cx="0" cy="1781012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29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28"/>
    </mc:Choice>
    <mc:Fallback xmlns="">
      <p:transition spd="slow" advTm="29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 animBg="1"/>
      <p:bldP spid="49" grpId="0"/>
      <p:bldP spid="5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8|2.1|2.2|3.2|1.3|10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8|1.2|7.3|5.9|0.7|0.6|23.7|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.8|0.7|1.5|4.1|1.6|7.6|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20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8|12.4|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9.2|7.8|0.7|0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2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|8.6|2.5|4.7|7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5.7|1.1|0.5|12.6|2.6|1.1|0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3.5|3.2|1.9|0.9|2.6|7.3|2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|7.2|3.5|1.1|1.6|0.4|1.1|2.4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|2.7|10.2|2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7.7|11.6|7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5|0.9|6.7|1|5.3|9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4.1|6.6|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8|9|19.9|8|7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2|2.5|2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2.9|4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4|4|6.1|5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5.5|1.4|3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.1|5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6.9|2.1|8.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0.7|1|0.8|1.5|1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0.4|3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6|5.3|8.4|6.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8.4|0.4|19.6|6.1|6.5|4.2|4.4|18.9|4.4|7.6|9.2|25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1|3.7|3|5.1|7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3|3.9|5.8|1.5|2.3|9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4|0.7|4|20.5|0.6|0.5|12.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.4|3.2|1.6|2.3|5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4.2|8.5|4.6|8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2.5|2.6|2.2|2|9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2.4|3.3|1.7|3.8|3.1|2.5|1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2.1|2.2|0.3|3.8|3.9|10.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.8|5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0.5|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4|1.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2|1.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.9|1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2.3|5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|6.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6.4|5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.3|9.4|2.1|1.4|0.6|1.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7|0.9|2.1|1.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1.4|1.9|3.9|1.7|2.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7|1.3|0.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1.4|1.9|3.9|1.7|2.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.4|3.8|3.4|2|5.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.8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1.1|2.1|2.2|0.5|2.6|3|0.7|2.8|2.3|1.1|2.8|9.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.4|5.3|3.6|8.6|0.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.9|4.4|1.6|9.5|2.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3.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3.2|6.4|3.6|1.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6.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|4.2|10.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8.2|2.8|2.3|2.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|3.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7.6|23|13.9|2.3|3.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0.4|39.5|12.1|2.3|8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2.2|0.9|0.6|0.9|0.9|2.9|2.3|0.9|0.7|0.5|0.7|0.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.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1.3|14.1|4.9|7|11.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5.7|2.2|5.4|2.2|1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6|1.3|1.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9|0.9|0.4|0.8|0.8|2.6|2.2|0.7|0.5|0.4|0.5|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1.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2|2.6|1.5|1.2|1.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8|3.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|0.7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6|1|12.2|3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29652</TotalTime>
  <Words>2618</Words>
  <Application>Microsoft Office PowerPoint</Application>
  <PresentationFormat>Widescreen</PresentationFormat>
  <Paragraphs>569</Paragraphs>
  <Slides>83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Office Theme</vt:lpstr>
      <vt:lpstr>PowerPoint Presentation</vt:lpstr>
      <vt:lpstr>Relativity 107: General Relativity</vt:lpstr>
      <vt:lpstr>PowerPoint Presentation</vt:lpstr>
      <vt:lpstr>PowerPoint Presentation</vt:lpstr>
      <vt:lpstr>PowerPoint Presentation</vt:lpstr>
      <vt:lpstr>Basis vectors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282</cp:revision>
  <dcterms:created xsi:type="dcterms:W3CDTF">2021-01-30T04:52:19Z</dcterms:created>
  <dcterms:modified xsi:type="dcterms:W3CDTF">2022-09-12T03:28:07Z</dcterms:modified>
</cp:coreProperties>
</file>